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showSpecialPlsOnTitleSld="0">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y="5143500" cx="9144000"/>
  <p:notesSz cx="6858000" cy="9144000"/>
  <p:embeddedFontLst>
    <p:embeddedFont>
      <p:font typeface="Nunito"/>
      <p:regular r:id="rId24"/>
      <p:bold r:id="rId25"/>
      <p:italic r:id="rId26"/>
      <p:boldItalic r:id="rId27"/>
    </p:embeddedFont>
    <p:embeddedFont>
      <p:font typeface="Lobster"/>
      <p:regular r:id="rId28"/>
    </p:embeddedFont>
    <p:embeddedFont>
      <p:font typeface="Maven Pro"/>
      <p:regular r:id="rId29"/>
      <p:bold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font" Target="fonts/Nunito-regular.fntdata"/><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Nunito-italic.fntdata"/><Relationship Id="rId25" Type="http://schemas.openxmlformats.org/officeDocument/2006/relationships/font" Target="fonts/Nunito-bold.fntdata"/><Relationship Id="rId28" Type="http://schemas.openxmlformats.org/officeDocument/2006/relationships/font" Target="fonts/Lobster-regular.fntdata"/><Relationship Id="rId27" Type="http://schemas.openxmlformats.org/officeDocument/2006/relationships/font" Target="fonts/Nunito-boldItalic.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MavenPro-regular.fntdata"/><Relationship Id="rId7" Type="http://schemas.openxmlformats.org/officeDocument/2006/relationships/slide" Target="slides/slide3.xml"/><Relationship Id="rId8" Type="http://schemas.openxmlformats.org/officeDocument/2006/relationships/slide" Target="slides/slide4.xml"/><Relationship Id="rId30" Type="http://schemas.openxmlformats.org/officeDocument/2006/relationships/font" Target="fonts/MavenPro-bold.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3" name="Shape 273"/>
        <p:cNvGrpSpPr/>
        <p:nvPr/>
      </p:nvGrpSpPr>
      <p:grpSpPr>
        <a:xfrm>
          <a:off x="0" y="0"/>
          <a:ext cx="0" cy="0"/>
          <a:chOff x="0" y="0"/>
          <a:chExt cx="0" cy="0"/>
        </a:xfrm>
      </p:grpSpPr>
      <p:sp>
        <p:nvSpPr>
          <p:cNvPr id="274" name="Shape 274"/>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275" name="Shape 27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62" name="Shape 462"/>
        <p:cNvGrpSpPr/>
        <p:nvPr/>
      </p:nvGrpSpPr>
      <p:grpSpPr>
        <a:xfrm>
          <a:off x="0" y="0"/>
          <a:ext cx="0" cy="0"/>
          <a:chOff x="0" y="0"/>
          <a:chExt cx="0" cy="0"/>
        </a:xfrm>
      </p:grpSpPr>
      <p:sp>
        <p:nvSpPr>
          <p:cNvPr id="463" name="Shape 46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464" name="Shape 46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The toast will be located in the middle of the map. All of the ants will be trying to reach the toast. Your goal is to prevent the ants from consuming the toast.</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0" name="Shape 470"/>
        <p:cNvGrpSpPr/>
        <p:nvPr/>
      </p:nvGrpSpPr>
      <p:grpSpPr>
        <a:xfrm>
          <a:off x="0" y="0"/>
          <a:ext cx="0" cy="0"/>
          <a:chOff x="0" y="0"/>
          <a:chExt cx="0" cy="0"/>
        </a:xfrm>
      </p:grpSpPr>
      <p:sp>
        <p:nvSpPr>
          <p:cNvPr id="471" name="Shape 4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472" name="Shape 47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These towers prevent the ants from reaching the toast by firing sugar at the ants to appease their desire for food. No ants will be harmed in the making of this game. There’s a long range tower that fires sugar at a long range, has a slow firing speed, and each shot  appeases the ant quite a bit. There’s also a short range tower that fires quickly, appeases less with each shot,</a:t>
            </a:r>
            <a:r>
              <a:rPr lang="en"/>
              <a:t> and has less range</a:t>
            </a:r>
            <a:r>
              <a:rPr lang="en"/>
              <a:t>.</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9" name="Shape 479"/>
        <p:cNvGrpSpPr/>
        <p:nvPr/>
      </p:nvGrpSpPr>
      <p:grpSpPr>
        <a:xfrm>
          <a:off x="0" y="0"/>
          <a:ext cx="0" cy="0"/>
          <a:chOff x="0" y="0"/>
          <a:chExt cx="0" cy="0"/>
        </a:xfrm>
      </p:grpSpPr>
      <p:sp>
        <p:nvSpPr>
          <p:cNvPr id="480" name="Shape 48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481" name="Shape 48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There are also obstacles the player can place onto the map that will slow down the ant’s progress towards the toast. Ants will walk around them unless the cost of walking over them at a greatly reduced speed will be less than walking around them</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87" name="Shape 487"/>
        <p:cNvGrpSpPr/>
        <p:nvPr/>
      </p:nvGrpSpPr>
      <p:grpSpPr>
        <a:xfrm>
          <a:off x="0" y="0"/>
          <a:ext cx="0" cy="0"/>
          <a:chOff x="0" y="0"/>
          <a:chExt cx="0" cy="0"/>
        </a:xfrm>
      </p:grpSpPr>
      <p:sp>
        <p:nvSpPr>
          <p:cNvPr id="488" name="Shape 48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489" name="Shape 48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Honeypots are towers that attract the ants away from the toast. The ants will eat away at the honeypot until it is gone. While ants are eating it, they will gain appeasement at a slow rate.</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5" name="Shape 495"/>
        <p:cNvGrpSpPr/>
        <p:nvPr/>
      </p:nvGrpSpPr>
      <p:grpSpPr>
        <a:xfrm>
          <a:off x="0" y="0"/>
          <a:ext cx="0" cy="0"/>
          <a:chOff x="0" y="0"/>
          <a:chExt cx="0" cy="0"/>
        </a:xfrm>
      </p:grpSpPr>
      <p:sp>
        <p:nvSpPr>
          <p:cNvPr id="496" name="Shape 49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497" name="Shape 497"/>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Here’s an example of how the honeypots will redirect the path of the ants.</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27" name="Shape 527"/>
        <p:cNvGrpSpPr/>
        <p:nvPr/>
      </p:nvGrpSpPr>
      <p:grpSpPr>
        <a:xfrm>
          <a:off x="0" y="0"/>
          <a:ext cx="0" cy="0"/>
          <a:chOff x="0" y="0"/>
          <a:chExt cx="0" cy="0"/>
        </a:xfrm>
      </p:grpSpPr>
      <p:sp>
        <p:nvSpPr>
          <p:cNvPr id="528" name="Shape 52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29" name="Shape 52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Loot farms are a tower that will generate some form of currency for the player to purchase towers and upgrades from the shop. It also attracts ants and will be destroyed by them if not protected.</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35" name="Shape 535"/>
        <p:cNvGrpSpPr/>
        <p:nvPr/>
      </p:nvGrpSpPr>
      <p:grpSpPr>
        <a:xfrm>
          <a:off x="0" y="0"/>
          <a:ext cx="0" cy="0"/>
          <a:chOff x="0" y="0"/>
          <a:chExt cx="0" cy="0"/>
        </a:xfrm>
      </p:grpSpPr>
      <p:sp>
        <p:nvSpPr>
          <p:cNvPr id="536" name="Shape 53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37" name="Shape 537"/>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Time for stuff that's boring but important! Scene-wise, the main menu and help menu may completely cover this on their own (we are still trying to figure out how to implement it all), and there are 3 game scenes to choose from.</a:t>
            </a:r>
            <a:endParaRPr/>
          </a:p>
          <a:p>
            <a:pPr indent="0" lvl="0" marL="0">
              <a:spcBef>
                <a:spcPts val="0"/>
              </a:spcBef>
              <a:spcAft>
                <a:spcPts val="0"/>
              </a:spcAft>
              <a:buNone/>
            </a:pPr>
            <a:r>
              <a:t/>
            </a:r>
            <a:endParaRPr/>
          </a:p>
          <a:p>
            <a:pPr indent="0" lvl="0" marL="0">
              <a:spcBef>
                <a:spcPts val="0"/>
              </a:spcBef>
              <a:spcAft>
                <a:spcPts val="0"/>
              </a:spcAft>
              <a:buNone/>
            </a:pPr>
            <a:r>
              <a:rPr lang="en"/>
              <a:t>There are far more than three types of game objects, but towers, pellets, and ants cover this on their own at the high level.</a:t>
            </a:r>
            <a:endParaRPr/>
          </a:p>
          <a:p>
            <a:pPr indent="0" lvl="0" marL="0">
              <a:spcBef>
                <a:spcPts val="0"/>
              </a:spcBef>
              <a:spcAft>
                <a:spcPts val="0"/>
              </a:spcAft>
              <a:buNone/>
            </a:pPr>
            <a:r>
              <a:t/>
            </a:r>
            <a:endParaRPr/>
          </a:p>
          <a:p>
            <a:pPr indent="0" lvl="0" marL="0">
              <a:spcBef>
                <a:spcPts val="0"/>
              </a:spcBef>
              <a:spcAft>
                <a:spcPts val="0"/>
              </a:spcAft>
              <a:buNone/>
            </a:pPr>
            <a:r>
              <a:rPr lang="en"/>
              <a:t>The game scenes all have a minimap in addition to their gameview.</a:t>
            </a:r>
            <a:endParaRPr/>
          </a:p>
          <a:p>
            <a:pPr indent="0" lvl="0" marL="0">
              <a:spcBef>
                <a:spcPts val="0"/>
              </a:spcBef>
              <a:spcAft>
                <a:spcPts val="0"/>
              </a:spcAft>
              <a:buNone/>
            </a:pPr>
            <a:r>
              <a:t/>
            </a:r>
            <a:endParaRPr/>
          </a:p>
          <a:p>
            <a:pPr indent="0" lvl="0" marL="0">
              <a:spcBef>
                <a:spcPts val="0"/>
              </a:spcBef>
              <a:spcAft>
                <a:spcPts val="0"/>
              </a:spcAft>
              <a:buNone/>
            </a:pPr>
            <a:r>
              <a:rPr lang="en"/>
              <a:t>Ants move between the squares using interpolation, but bullets make usage of the physics engine and pixel collisions to move and collide with the invading ants.</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2" name="Shape 542"/>
        <p:cNvGrpSpPr/>
        <p:nvPr/>
      </p:nvGrpSpPr>
      <p:grpSpPr>
        <a:xfrm>
          <a:off x="0" y="0"/>
          <a:ext cx="0" cy="0"/>
          <a:chOff x="0" y="0"/>
          <a:chExt cx="0" cy="0"/>
        </a:xfrm>
      </p:grpSpPr>
      <p:sp>
        <p:nvSpPr>
          <p:cNvPr id="543" name="Shape 54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44" name="Shape 54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We make </a:t>
            </a:r>
            <a:r>
              <a:rPr lang="en"/>
              <a:t>excessive</a:t>
            </a:r>
            <a:r>
              <a:rPr lang="en"/>
              <a:t> usage of lighting throughout the game worlds. The kitchen uses point lights, because that's how kitchens work. The park has sunlight, so we use a directional light, and it will animate by rotating around the map, casting shadows in a different direction. The night area will have a flickering point light from many of the towers. Objects will have normal maps applied to them, and will cast shadows because they look cool.</a:t>
            </a:r>
            <a:endParaRPr/>
          </a:p>
          <a:p>
            <a:pPr indent="0" lvl="0" marL="0">
              <a:spcBef>
                <a:spcPts val="0"/>
              </a:spcBef>
              <a:spcAft>
                <a:spcPts val="0"/>
              </a:spcAft>
              <a:buNone/>
            </a:pPr>
            <a:r>
              <a:t/>
            </a:r>
            <a:endParaRPr/>
          </a:p>
          <a:p>
            <a:pPr indent="0" lvl="0" marL="0" rtl="0">
              <a:spcBef>
                <a:spcPts val="0"/>
              </a:spcBef>
              <a:spcAft>
                <a:spcPts val="0"/>
              </a:spcAft>
              <a:buNone/>
            </a:pPr>
            <a:r>
              <a:rPr lang="en"/>
              <a:t>The UI is about as easy as it possibly can be for a game like this. We can only hope that the game will be fun, but it probably will be.</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9" name="Shape 549"/>
        <p:cNvGrpSpPr/>
        <p:nvPr/>
      </p:nvGrpSpPr>
      <p:grpSpPr>
        <a:xfrm>
          <a:off x="0" y="0"/>
          <a:ext cx="0" cy="0"/>
          <a:chOff x="0" y="0"/>
          <a:chExt cx="0" cy="0"/>
        </a:xfrm>
      </p:grpSpPr>
      <p:sp>
        <p:nvSpPr>
          <p:cNvPr id="550" name="Shape 55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51" name="Shape 55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For our progress demo, we’ll basically get the core game elements implemented and working. This includes the graph/grid for our units to be placed on and pathfinding for the Ant units on the graph. Also, tower units should be somewhat functional.</a:t>
            </a:r>
            <a:endParaRPr/>
          </a:p>
          <a:p>
            <a:pPr indent="0" lvl="0" marL="0">
              <a:spcBef>
                <a:spcPts val="0"/>
              </a:spcBef>
              <a:spcAft>
                <a:spcPts val="0"/>
              </a:spcAft>
              <a:buNone/>
            </a:pPr>
            <a:r>
              <a:t/>
            </a:r>
            <a:endParaRPr/>
          </a:p>
          <a:p>
            <a:pPr indent="0" lvl="0" marL="0">
              <a:spcBef>
                <a:spcPts val="0"/>
              </a:spcBef>
              <a:spcAft>
                <a:spcPts val="0"/>
              </a:spcAft>
              <a:buNone/>
            </a:pPr>
            <a:r>
              <a:rPr lang="en"/>
              <a:t>Our playtest will be a playable level with all core game elements fully implemented but unpolished.</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6" name="Shape 556"/>
        <p:cNvGrpSpPr/>
        <p:nvPr/>
      </p:nvGrpSpPr>
      <p:grpSpPr>
        <a:xfrm>
          <a:off x="0" y="0"/>
          <a:ext cx="0" cy="0"/>
          <a:chOff x="0" y="0"/>
          <a:chExt cx="0" cy="0"/>
        </a:xfrm>
      </p:grpSpPr>
      <p:sp>
        <p:nvSpPr>
          <p:cNvPr id="557" name="Shape 5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58" name="Shape 55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Our final game will be similar to our playtest version with lots of polishing and tuning from the feedback we receive. The game will be done and </a:t>
            </a:r>
            <a:r>
              <a:rPr lang="en"/>
              <a:t>possibly have</a:t>
            </a:r>
            <a:r>
              <a:rPr lang="en"/>
              <a:t> extra </a:t>
            </a:r>
            <a:r>
              <a:rPr lang="en"/>
              <a:t>features</a:t>
            </a:r>
            <a:r>
              <a:rPr lang="en"/>
              <a:t> and levels.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9" name="Shape 279"/>
        <p:cNvGrpSpPr/>
        <p:nvPr/>
      </p:nvGrpSpPr>
      <p:grpSpPr>
        <a:xfrm>
          <a:off x="0" y="0"/>
          <a:ext cx="0" cy="0"/>
          <a:chOff x="0" y="0"/>
          <a:chExt cx="0" cy="0"/>
        </a:xfrm>
      </p:grpSpPr>
      <p:sp>
        <p:nvSpPr>
          <p:cNvPr id="280" name="Shape 28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81" name="Shape 28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The name of our game is Toast Lovers. You like toast. Ants also like toast. You do not want ants eating your toast. So you must defend your toast from ants. You have an arsenal of sweets. </a:t>
            </a:r>
            <a:endParaRPr/>
          </a:p>
          <a:p>
            <a:pPr indent="0" lvl="0" marL="0">
              <a:spcBef>
                <a:spcPts val="0"/>
              </a:spcBef>
              <a:spcAft>
                <a:spcPts val="0"/>
              </a:spcAft>
              <a:buNone/>
            </a:pPr>
            <a:r>
              <a:t/>
            </a:r>
            <a:endParaRPr/>
          </a:p>
          <a:p>
            <a:pPr indent="0" lvl="0" marL="0">
              <a:spcBef>
                <a:spcPts val="0"/>
              </a:spcBef>
              <a:spcAft>
                <a:spcPts val="0"/>
              </a:spcAft>
              <a:buNone/>
            </a:pPr>
            <a:r>
              <a:rPr lang="en"/>
              <a:t>Toast Lovers! </a:t>
            </a:r>
            <a:r>
              <a:rPr lang="en"/>
              <a:t>i</a:t>
            </a:r>
            <a:r>
              <a:rPr lang="en"/>
              <a:t>s a tower defense game where you must defend your toast from waves of ants with your arsenal of sweets.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6" name="Shape 286"/>
        <p:cNvGrpSpPr/>
        <p:nvPr/>
      </p:nvGrpSpPr>
      <p:grpSpPr>
        <a:xfrm>
          <a:off x="0" y="0"/>
          <a:ext cx="0" cy="0"/>
          <a:chOff x="0" y="0"/>
          <a:chExt cx="0" cy="0"/>
        </a:xfrm>
      </p:grpSpPr>
      <p:sp>
        <p:nvSpPr>
          <p:cNvPr id="287" name="Shape 28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88" name="Shape 28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Our game scenes will (hopefully) consist of 3 maps if we have time, each with varying obstacles, wave composition, and entry points. We plan to have a kitchen themed beginner level, a park themed advanced level, and a campsite themed expert level. Aside from the game scenes, there will be a menu scene for the user to navigate through the game. There will also be a help scene that will include game instructions and descriptions of each unit. Now, here’s Dylan to walk through some scene mockups.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3" name="Shape 293"/>
        <p:cNvGrpSpPr/>
        <p:nvPr/>
      </p:nvGrpSpPr>
      <p:grpSpPr>
        <a:xfrm>
          <a:off x="0" y="0"/>
          <a:ext cx="0" cy="0"/>
          <a:chOff x="0" y="0"/>
          <a:chExt cx="0" cy="0"/>
        </a:xfrm>
      </p:grpSpPr>
      <p:sp>
        <p:nvSpPr>
          <p:cNvPr id="294" name="Shape 29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95" name="Shape 29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When you start playing, you are greeted with our </a:t>
            </a:r>
            <a:r>
              <a:rPr lang="en"/>
              <a:t>beautiful</a:t>
            </a:r>
            <a:r>
              <a:rPr lang="en"/>
              <a:t> main menu. This is a placeholder, because we are not artists (yet). It gives you the ability to select which map you wish to play on. As mentioned previously, you can choose the easy kitchen, the advanced park, or the expert campsite.</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6" name="Shape 316"/>
        <p:cNvGrpSpPr/>
        <p:nvPr/>
      </p:nvGrpSpPr>
      <p:grpSpPr>
        <a:xfrm>
          <a:off x="0" y="0"/>
          <a:ext cx="0" cy="0"/>
          <a:chOff x="0" y="0"/>
          <a:chExt cx="0" cy="0"/>
        </a:xfrm>
      </p:grpSpPr>
      <p:sp>
        <p:nvSpPr>
          <p:cNvPr id="317" name="Shape 31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18" name="Shape 31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(Note that all of these placeholder assets are public domain CC0 unless otherwise noted.) The game screen is split into three sections:</a:t>
            </a:r>
            <a:endParaRPr/>
          </a:p>
          <a:p>
            <a:pPr indent="-298450" lvl="0" marL="457200" rtl="0">
              <a:spcBef>
                <a:spcPts val="0"/>
              </a:spcBef>
              <a:spcAft>
                <a:spcPts val="0"/>
              </a:spcAft>
              <a:buSzPts val="1100"/>
              <a:buChar char="●"/>
            </a:pPr>
            <a:r>
              <a:rPr lang="en"/>
              <a:t>A minimap</a:t>
            </a:r>
            <a:endParaRPr/>
          </a:p>
          <a:p>
            <a:pPr indent="-298450" lvl="0" marL="457200" rtl="0">
              <a:spcBef>
                <a:spcPts val="0"/>
              </a:spcBef>
              <a:spcAft>
                <a:spcPts val="0"/>
              </a:spcAft>
              <a:buSzPts val="1100"/>
              <a:buChar char="●"/>
            </a:pPr>
            <a:r>
              <a:rPr lang="en"/>
              <a:t>A shop</a:t>
            </a:r>
            <a:endParaRPr/>
          </a:p>
          <a:p>
            <a:pPr indent="-298450" lvl="0" marL="457200" rtl="0">
              <a:spcBef>
                <a:spcPts val="0"/>
              </a:spcBef>
              <a:spcAft>
                <a:spcPts val="0"/>
              </a:spcAft>
              <a:buSzPts val="1100"/>
              <a:buChar char="●"/>
            </a:pPr>
            <a:r>
              <a:rPr lang="en"/>
              <a:t>And a playfield</a:t>
            </a:r>
            <a:endParaRPr/>
          </a:p>
          <a:p>
            <a:pPr indent="0" lvl="0" marL="0" rtl="0">
              <a:spcBef>
                <a:spcPts val="0"/>
              </a:spcBef>
              <a:spcAft>
                <a:spcPts val="0"/>
              </a:spcAft>
              <a:buNone/>
            </a:pPr>
            <a:r>
              <a:t/>
            </a:r>
            <a:endParaRPr/>
          </a:p>
          <a:p>
            <a:pPr indent="0" lvl="0" marL="0" rtl="0">
              <a:spcBef>
                <a:spcPts val="0"/>
              </a:spcBef>
              <a:spcAft>
                <a:spcPts val="0"/>
              </a:spcAft>
              <a:buNone/>
            </a:pPr>
            <a:r>
              <a:rPr lang="en"/>
              <a:t>Here, we see (again in placeholder form) what the screen looks like with nothing selected in between rounds. The player is free to create new towers and select current ones. In the shop section, we see all of the towers that we have the ability to create. But let's say that we want to upgrade a tower... (ADVANCE SLIDE)</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3" name="Shape 363"/>
        <p:cNvGrpSpPr/>
        <p:nvPr/>
      </p:nvGrpSpPr>
      <p:grpSpPr>
        <a:xfrm>
          <a:off x="0" y="0"/>
          <a:ext cx="0" cy="0"/>
          <a:chOff x="0" y="0"/>
          <a:chExt cx="0" cy="0"/>
        </a:xfrm>
      </p:grpSpPr>
      <p:sp>
        <p:nvSpPr>
          <p:cNvPr id="364" name="Shape 36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65" name="Shape 36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We see that the shop has transformed into a location where we can upgrade statistics of the towers. The playfield has also been redrawn to show us the tower's range, and the sprite has been lightened. You can click off of the selected tower to return to the previous slide. Upon pressing play... (ADVANCE SLIDE)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8" name="Shape 398"/>
        <p:cNvGrpSpPr/>
        <p:nvPr/>
      </p:nvGrpSpPr>
      <p:grpSpPr>
        <a:xfrm>
          <a:off x="0" y="0"/>
          <a:ext cx="0" cy="0"/>
          <a:chOff x="0" y="0"/>
          <a:chExt cx="0" cy="0"/>
        </a:xfrm>
      </p:grpSpPr>
      <p:sp>
        <p:nvSpPr>
          <p:cNvPr id="399" name="Shape 39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400" name="Shape 40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We then get to see the path that the ants follow as they try to reek havoc on your eating habits. The ants always flow from off the screen to on the screen, but a new path is calculated at the start of every round from a random position along the edge. You hopefully, you have placed your towers appropriately. All of the ants specified by the wave will march down the path. Here's Ryan again to tell you more about them!</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2" name="Shape 442"/>
        <p:cNvGrpSpPr/>
        <p:nvPr/>
      </p:nvGrpSpPr>
      <p:grpSpPr>
        <a:xfrm>
          <a:off x="0" y="0"/>
          <a:ext cx="0" cy="0"/>
          <a:chOff x="0" y="0"/>
          <a:chExt cx="0" cy="0"/>
        </a:xfrm>
      </p:grpSpPr>
      <p:sp>
        <p:nvSpPr>
          <p:cNvPr id="443" name="Shape 44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444" name="Shape 44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The ant units we will be defending our toast from will have 3 different types. A normal ant, a strong but slow ant, and a weak but fast ant.</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50" name="Shape 450"/>
        <p:cNvGrpSpPr/>
        <p:nvPr/>
      </p:nvGrpSpPr>
      <p:grpSpPr>
        <a:xfrm>
          <a:off x="0" y="0"/>
          <a:ext cx="0" cy="0"/>
          <a:chOff x="0" y="0"/>
          <a:chExt cx="0" cy="0"/>
        </a:xfrm>
      </p:grpSpPr>
      <p:sp>
        <p:nvSpPr>
          <p:cNvPr id="451" name="Shape 45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452" name="Shape 45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Towers are units that will interact with ants.</a:t>
            </a:r>
            <a:endParaRPr/>
          </a:p>
          <a:p>
            <a:pPr indent="0" lvl="0" marL="0">
              <a:spcBef>
                <a:spcPts val="0"/>
              </a:spcBef>
              <a:spcAft>
                <a:spcPts val="0"/>
              </a:spcAft>
              <a:buNone/>
            </a:pPr>
            <a:r>
              <a:t/>
            </a:r>
            <a:endParaRPr/>
          </a:p>
          <a:p>
            <a:pPr indent="0" lvl="0" marL="0">
              <a:spcBef>
                <a:spcPts val="0"/>
              </a:spcBef>
              <a:spcAft>
                <a:spcPts val="0"/>
              </a:spcAft>
              <a:buNone/>
            </a:pPr>
            <a:r>
              <a:rPr lang="en"/>
              <a:t>These include: </a:t>
            </a:r>
            <a:endParaRPr/>
          </a:p>
          <a:p>
            <a:pPr indent="0" lvl="0" marL="0">
              <a:spcBef>
                <a:spcPts val="0"/>
              </a:spcBef>
              <a:spcAft>
                <a:spcPts val="0"/>
              </a:spcAft>
              <a:buNone/>
            </a:pPr>
            <a:r>
              <a:rPr lang="en"/>
              <a:t>The </a:t>
            </a:r>
            <a:r>
              <a:rPr lang="en"/>
              <a:t>main toast object to be defend from ants, Long and short range ant appeasement units, Static obstacles, Disposable honeypot units, and loot farm units.</a:t>
            </a:r>
            <a:endParaRPr/>
          </a:p>
          <a:p>
            <a:pPr indent="0" lvl="0" marL="0">
              <a:spcBef>
                <a:spcPts val="0"/>
              </a:spcBef>
              <a:spcAft>
                <a:spcPts val="0"/>
              </a:spcAft>
              <a:buNone/>
            </a:pPr>
            <a:r>
              <a:rPr lang="en"/>
              <a:t>Now, Sam will go over the mentioned towers in depth.</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accent3"/>
        </a:solidFill>
      </p:bgPr>
    </p:bg>
    <p:spTree>
      <p:nvGrpSpPr>
        <p:cNvPr id="9" name="Shape 9"/>
        <p:cNvGrpSpPr/>
        <p:nvPr/>
      </p:nvGrpSpPr>
      <p:grpSpPr>
        <a:xfrm>
          <a:off x="0" y="0"/>
          <a:ext cx="0" cy="0"/>
          <a:chOff x="0" y="0"/>
          <a:chExt cx="0" cy="0"/>
        </a:xfrm>
      </p:grpSpPr>
      <p:grpSp>
        <p:nvGrpSpPr>
          <p:cNvPr id="10" name="Shape 10"/>
          <p:cNvGrpSpPr/>
          <p:nvPr/>
        </p:nvGrpSpPr>
        <p:grpSpPr>
          <a:xfrm>
            <a:off x="7343003" y="3409675"/>
            <a:ext cx="1691422" cy="1732548"/>
            <a:chOff x="7343003" y="3409675"/>
            <a:chExt cx="1691422" cy="1732548"/>
          </a:xfrm>
        </p:grpSpPr>
        <p:grpSp>
          <p:nvGrpSpPr>
            <p:cNvPr id="11" name="Shape 11"/>
            <p:cNvGrpSpPr/>
            <p:nvPr/>
          </p:nvGrpSpPr>
          <p:grpSpPr>
            <a:xfrm>
              <a:off x="7343003" y="4453711"/>
              <a:ext cx="316800" cy="688513"/>
              <a:chOff x="7343003" y="4453711"/>
              <a:chExt cx="316800" cy="688513"/>
            </a:xfrm>
          </p:grpSpPr>
          <p:sp>
            <p:nvSpPr>
              <p:cNvPr id="12" name="Shape 12"/>
              <p:cNvSpPr/>
              <p:nvPr/>
            </p:nvSpPr>
            <p:spPr>
              <a:xfrm>
                <a:off x="7343003"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3" name="Shape 13"/>
              <p:cNvSpPr/>
              <p:nvPr/>
            </p:nvSpPr>
            <p:spPr>
              <a:xfrm>
                <a:off x="7343003"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4" name="Shape 14"/>
            <p:cNvGrpSpPr/>
            <p:nvPr/>
          </p:nvGrpSpPr>
          <p:grpSpPr>
            <a:xfrm>
              <a:off x="7801210" y="4105700"/>
              <a:ext cx="316800" cy="1036523"/>
              <a:chOff x="7801210" y="4105700"/>
              <a:chExt cx="316800" cy="1036523"/>
            </a:xfrm>
          </p:grpSpPr>
          <p:sp>
            <p:nvSpPr>
              <p:cNvPr id="15" name="Shape 15"/>
              <p:cNvSpPr/>
              <p:nvPr/>
            </p:nvSpPr>
            <p:spPr>
              <a:xfrm>
                <a:off x="7801210"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 name="Shape 16"/>
              <p:cNvSpPr/>
              <p:nvPr/>
            </p:nvSpPr>
            <p:spPr>
              <a:xfrm>
                <a:off x="7801210"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 name="Shape 17"/>
              <p:cNvSpPr/>
              <p:nvPr/>
            </p:nvSpPr>
            <p:spPr>
              <a:xfrm>
                <a:off x="7801210"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8" name="Shape 18"/>
            <p:cNvGrpSpPr/>
            <p:nvPr/>
          </p:nvGrpSpPr>
          <p:grpSpPr>
            <a:xfrm>
              <a:off x="8259418" y="3757688"/>
              <a:ext cx="316800" cy="1384535"/>
              <a:chOff x="8259418" y="3757688"/>
              <a:chExt cx="316800" cy="1384535"/>
            </a:xfrm>
          </p:grpSpPr>
          <p:sp>
            <p:nvSpPr>
              <p:cNvPr id="19" name="Shape 19"/>
              <p:cNvSpPr/>
              <p:nvPr/>
            </p:nvSpPr>
            <p:spPr>
              <a:xfrm>
                <a:off x="8259418"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 name="Shape 20"/>
              <p:cNvSpPr/>
              <p:nvPr/>
            </p:nvSpPr>
            <p:spPr>
              <a:xfrm>
                <a:off x="8259418"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 name="Shape 21"/>
              <p:cNvSpPr/>
              <p:nvPr/>
            </p:nvSpPr>
            <p:spPr>
              <a:xfrm>
                <a:off x="8259418"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 name="Shape 22"/>
              <p:cNvSpPr/>
              <p:nvPr/>
            </p:nvSpPr>
            <p:spPr>
              <a:xfrm>
                <a:off x="8259418"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3" name="Shape 23"/>
            <p:cNvGrpSpPr/>
            <p:nvPr/>
          </p:nvGrpSpPr>
          <p:grpSpPr>
            <a:xfrm>
              <a:off x="8717625" y="3409675"/>
              <a:ext cx="316800" cy="1732548"/>
              <a:chOff x="8717625" y="3409675"/>
              <a:chExt cx="316800" cy="1732548"/>
            </a:xfrm>
          </p:grpSpPr>
          <p:sp>
            <p:nvSpPr>
              <p:cNvPr id="24" name="Shape 24"/>
              <p:cNvSpPr/>
              <p:nvPr/>
            </p:nvSpPr>
            <p:spPr>
              <a:xfrm>
                <a:off x="8717625"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 name="Shape 25"/>
              <p:cNvSpPr/>
              <p:nvPr/>
            </p:nvSpPr>
            <p:spPr>
              <a:xfrm>
                <a:off x="8717625"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 name="Shape 26"/>
              <p:cNvSpPr/>
              <p:nvPr/>
            </p:nvSpPr>
            <p:spPr>
              <a:xfrm>
                <a:off x="8717625"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7" name="Shape 27"/>
              <p:cNvSpPr/>
              <p:nvPr/>
            </p:nvSpPr>
            <p:spPr>
              <a:xfrm>
                <a:off x="8717625" y="3409675"/>
                <a:ext cx="316800" cy="1732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8" name="Shape 28"/>
              <p:cNvSpPr/>
              <p:nvPr/>
            </p:nvSpPr>
            <p:spPr>
              <a:xfrm>
                <a:off x="8717625"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grpSp>
        <p:nvGrpSpPr>
          <p:cNvPr id="29" name="Shape 29"/>
          <p:cNvGrpSpPr/>
          <p:nvPr/>
        </p:nvGrpSpPr>
        <p:grpSpPr>
          <a:xfrm>
            <a:off x="5043503" y="0"/>
            <a:ext cx="3814072" cy="3839102"/>
            <a:chOff x="5043503" y="0"/>
            <a:chExt cx="3814072" cy="3839102"/>
          </a:xfrm>
        </p:grpSpPr>
        <p:sp>
          <p:nvSpPr>
            <p:cNvPr id="30" name="Shape 30"/>
            <p:cNvSpPr/>
            <p:nvPr/>
          </p:nvSpPr>
          <p:spPr>
            <a:xfrm>
              <a:off x="8460975" y="1817775"/>
              <a:ext cx="396600" cy="3966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1" name="Shape 31"/>
            <p:cNvSpPr/>
            <p:nvPr/>
          </p:nvSpPr>
          <p:spPr>
            <a:xfrm rot="-9830444">
              <a:off x="6469759" y="3480728"/>
              <a:ext cx="320148" cy="32014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nvGrpSpPr>
            <p:cNvPr id="32" name="Shape 32"/>
            <p:cNvGrpSpPr/>
            <p:nvPr/>
          </p:nvGrpSpPr>
          <p:grpSpPr>
            <a:xfrm>
              <a:off x="7647812" y="2704283"/>
              <a:ext cx="635219" cy="635219"/>
              <a:chOff x="6725724" y="2701260"/>
              <a:chExt cx="1208101" cy="1208100"/>
            </a:xfrm>
          </p:grpSpPr>
          <p:sp>
            <p:nvSpPr>
              <p:cNvPr id="33" name="Shape 33"/>
              <p:cNvSpPr/>
              <p:nvPr/>
            </p:nvSpPr>
            <p:spPr>
              <a:xfrm rot="5400000">
                <a:off x="6725725" y="2701260"/>
                <a:ext cx="1208100" cy="12081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4" name="Shape 34"/>
              <p:cNvSpPr/>
              <p:nvPr/>
            </p:nvSpPr>
            <p:spPr>
              <a:xfrm rot="5400000">
                <a:off x="6725724" y="2701260"/>
                <a:ext cx="1208100" cy="1208100"/>
              </a:xfrm>
              <a:prstGeom prst="pie">
                <a:avLst>
                  <a:gd fmla="val 8244818" name="adj1"/>
                  <a:gd fmla="val 16246175"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5" name="Shape 35"/>
              <p:cNvSpPr/>
              <p:nvPr/>
            </p:nvSpPr>
            <p:spPr>
              <a:xfrm rot="5400000">
                <a:off x="6954988" y="2930398"/>
                <a:ext cx="749700" cy="7497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36" name="Shape 36"/>
            <p:cNvSpPr/>
            <p:nvPr/>
          </p:nvSpPr>
          <p:spPr>
            <a:xfrm>
              <a:off x="8460975" y="1817775"/>
              <a:ext cx="396600" cy="396600"/>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nvGrpSpPr>
            <p:cNvPr id="37" name="Shape 37"/>
            <p:cNvGrpSpPr/>
            <p:nvPr/>
          </p:nvGrpSpPr>
          <p:grpSpPr>
            <a:xfrm>
              <a:off x="7952720" y="179238"/>
              <a:ext cx="873165" cy="873003"/>
              <a:chOff x="7754428" y="208725"/>
              <a:chExt cx="541800" cy="541800"/>
            </a:xfrm>
          </p:grpSpPr>
          <p:sp>
            <p:nvSpPr>
              <p:cNvPr id="38" name="Shape 38"/>
              <p:cNvSpPr/>
              <p:nvPr/>
            </p:nvSpPr>
            <p:spPr>
              <a:xfrm rot="-8647347">
                <a:off x="7831319" y="285616"/>
                <a:ext cx="388018" cy="38801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9" name="Shape 39"/>
              <p:cNvSpPr/>
              <p:nvPr/>
            </p:nvSpPr>
            <p:spPr>
              <a:xfrm rot="-8647347">
                <a:off x="7831319" y="285616"/>
                <a:ext cx="388018" cy="388018"/>
              </a:xfrm>
              <a:prstGeom prst="pie">
                <a:avLst>
                  <a:gd fmla="val 19376841" name="adj1"/>
                  <a:gd fmla="val 12313574"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40" name="Shape 40"/>
            <p:cNvSpPr/>
            <p:nvPr/>
          </p:nvSpPr>
          <p:spPr>
            <a:xfrm>
              <a:off x="5399840" y="356365"/>
              <a:ext cx="2577000" cy="25770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1" name="Shape 41"/>
            <p:cNvSpPr/>
            <p:nvPr/>
          </p:nvSpPr>
          <p:spPr>
            <a:xfrm rot="2043858">
              <a:off x="5503813" y="460310"/>
              <a:ext cx="2369480" cy="236948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2" name="Shape 42"/>
            <p:cNvSpPr/>
            <p:nvPr/>
          </p:nvSpPr>
          <p:spPr>
            <a:xfrm>
              <a:off x="5399795" y="360281"/>
              <a:ext cx="2577000" cy="2577000"/>
            </a:xfrm>
            <a:prstGeom prst="pie">
              <a:avLst>
                <a:gd fmla="val 8801158"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3" name="Shape 43"/>
            <p:cNvSpPr/>
            <p:nvPr/>
          </p:nvSpPr>
          <p:spPr>
            <a:xfrm rot="2044777">
              <a:off x="5911449" y="867729"/>
              <a:ext cx="1554223" cy="1554223"/>
            </a:xfrm>
            <a:prstGeom prst="ellipse">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4" name="Shape 44"/>
            <p:cNvSpPr/>
            <p:nvPr/>
          </p:nvSpPr>
          <p:spPr>
            <a:xfrm>
              <a:off x="5399795" y="356358"/>
              <a:ext cx="2577000" cy="2577000"/>
            </a:xfrm>
            <a:prstGeom prst="pie">
              <a:avLst>
                <a:gd fmla="val 1255410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5" name="Shape 45"/>
            <p:cNvSpPr/>
            <p:nvPr/>
          </p:nvSpPr>
          <p:spPr>
            <a:xfrm rot="-9830444">
              <a:off x="6469759" y="3480727"/>
              <a:ext cx="320148" cy="320148"/>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46" name="Shape 46"/>
          <p:cNvSpPr txBox="1"/>
          <p:nvPr>
            <p:ph type="ctrTitle"/>
          </p:nvPr>
        </p:nvSpPr>
        <p:spPr>
          <a:xfrm>
            <a:off x="824000" y="1613813"/>
            <a:ext cx="4255500" cy="1872900"/>
          </a:xfrm>
          <a:prstGeom prst="rect">
            <a:avLst/>
          </a:prstGeom>
        </p:spPr>
        <p:txBody>
          <a:bodyPr anchorCtr="0" anchor="ctr" bIns="91425" lIns="91425" spcFirstLastPara="1" rIns="91425" wrap="square" tIns="91425"/>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47" name="Shape 47"/>
          <p:cNvSpPr txBox="1"/>
          <p:nvPr>
            <p:ph idx="1" type="subTitle"/>
          </p:nvPr>
        </p:nvSpPr>
        <p:spPr>
          <a:xfrm>
            <a:off x="824000" y="3596300"/>
            <a:ext cx="4255500" cy="695400"/>
          </a:xfrm>
          <a:prstGeom prst="rect">
            <a:avLst/>
          </a:prstGeom>
        </p:spPr>
        <p:txBody>
          <a:bodyPr anchorCtr="0" anchor="t" bIns="91425" lIns="91425" spcFirstLastPara="1" rIns="91425" wrap="square" tIns="91425"/>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48" name="Shape 48"/>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accent3"/>
        </a:solidFill>
      </p:bgPr>
    </p:bg>
    <p:spTree>
      <p:nvGrpSpPr>
        <p:cNvPr id="141" name="Shape 141"/>
        <p:cNvGrpSpPr/>
        <p:nvPr/>
      </p:nvGrpSpPr>
      <p:grpSpPr>
        <a:xfrm>
          <a:off x="0" y="0"/>
          <a:ext cx="0" cy="0"/>
          <a:chOff x="0" y="0"/>
          <a:chExt cx="0" cy="0"/>
        </a:xfrm>
      </p:grpSpPr>
      <p:grpSp>
        <p:nvGrpSpPr>
          <p:cNvPr id="142" name="Shape 142"/>
          <p:cNvGrpSpPr/>
          <p:nvPr/>
        </p:nvGrpSpPr>
        <p:grpSpPr>
          <a:xfrm>
            <a:off x="52" y="4099200"/>
            <a:ext cx="9144036" cy="1044300"/>
            <a:chOff x="52" y="4099200"/>
            <a:chExt cx="9144036" cy="1044300"/>
          </a:xfrm>
        </p:grpSpPr>
        <p:grpSp>
          <p:nvGrpSpPr>
            <p:cNvPr id="143" name="Shape 143"/>
            <p:cNvGrpSpPr/>
            <p:nvPr/>
          </p:nvGrpSpPr>
          <p:grpSpPr>
            <a:xfrm>
              <a:off x="52" y="4309200"/>
              <a:ext cx="231622" cy="834300"/>
              <a:chOff x="2688737" y="4301380"/>
              <a:chExt cx="231900" cy="834300"/>
            </a:xfrm>
          </p:grpSpPr>
          <p:sp>
            <p:nvSpPr>
              <p:cNvPr id="144" name="Shape 144"/>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45" name="Shape 145"/>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46" name="Shape 146"/>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47" name="Shape 147"/>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48" name="Shape 148"/>
            <p:cNvGrpSpPr/>
            <p:nvPr/>
          </p:nvGrpSpPr>
          <p:grpSpPr>
            <a:xfrm>
              <a:off x="371406" y="4099200"/>
              <a:ext cx="231622" cy="1044300"/>
              <a:chOff x="2688737" y="4091380"/>
              <a:chExt cx="231900" cy="1044300"/>
            </a:xfrm>
          </p:grpSpPr>
          <p:sp>
            <p:nvSpPr>
              <p:cNvPr id="149" name="Shape 149"/>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0" name="Shape 150"/>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1" name="Shape 15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2" name="Shape 152"/>
              <p:cNvSpPr/>
              <p:nvPr/>
            </p:nvSpPr>
            <p:spPr>
              <a:xfrm flipH="1">
                <a:off x="2688737" y="4091380"/>
                <a:ext cx="2319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3" name="Shape 153"/>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54" name="Shape 154"/>
            <p:cNvGrpSpPr/>
            <p:nvPr/>
          </p:nvGrpSpPr>
          <p:grpSpPr>
            <a:xfrm>
              <a:off x="742761" y="4309200"/>
              <a:ext cx="231622" cy="834300"/>
              <a:chOff x="2688737" y="4301380"/>
              <a:chExt cx="231900" cy="834300"/>
            </a:xfrm>
          </p:grpSpPr>
          <p:sp>
            <p:nvSpPr>
              <p:cNvPr id="155" name="Shape 155"/>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6" name="Shape 156"/>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7" name="Shape 157"/>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8" name="Shape 158"/>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59" name="Shape 159"/>
            <p:cNvGrpSpPr/>
            <p:nvPr/>
          </p:nvGrpSpPr>
          <p:grpSpPr>
            <a:xfrm>
              <a:off x="1114115" y="4518900"/>
              <a:ext cx="231622" cy="624600"/>
              <a:chOff x="2688737" y="4511080"/>
              <a:chExt cx="231900" cy="624600"/>
            </a:xfrm>
          </p:grpSpPr>
          <p:sp>
            <p:nvSpPr>
              <p:cNvPr id="160" name="Shape 160"/>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1" name="Shape 16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2" name="Shape 162"/>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63" name="Shape 163"/>
            <p:cNvGrpSpPr/>
            <p:nvPr/>
          </p:nvGrpSpPr>
          <p:grpSpPr>
            <a:xfrm>
              <a:off x="1856753" y="4099200"/>
              <a:ext cx="231600" cy="1044300"/>
              <a:chOff x="1856753" y="4099200"/>
              <a:chExt cx="231600" cy="1044300"/>
            </a:xfrm>
          </p:grpSpPr>
          <p:sp>
            <p:nvSpPr>
              <p:cNvPr id="164" name="Shape 164"/>
              <p:cNvSpPr/>
              <p:nvPr/>
            </p:nvSpPr>
            <p:spPr>
              <a:xfrm flipH="1">
                <a:off x="185675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5" name="Shape 165"/>
              <p:cNvSpPr/>
              <p:nvPr/>
            </p:nvSpPr>
            <p:spPr>
              <a:xfrm flipH="1">
                <a:off x="185675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6" name="Shape 166"/>
              <p:cNvSpPr/>
              <p:nvPr/>
            </p:nvSpPr>
            <p:spPr>
              <a:xfrm flipH="1">
                <a:off x="185675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7" name="Shape 167"/>
              <p:cNvSpPr/>
              <p:nvPr/>
            </p:nvSpPr>
            <p:spPr>
              <a:xfrm flipH="1">
                <a:off x="1856753"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8" name="Shape 168"/>
              <p:cNvSpPr/>
              <p:nvPr/>
            </p:nvSpPr>
            <p:spPr>
              <a:xfrm flipH="1">
                <a:off x="185675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69" name="Shape 169"/>
            <p:cNvGrpSpPr/>
            <p:nvPr/>
          </p:nvGrpSpPr>
          <p:grpSpPr>
            <a:xfrm>
              <a:off x="2228107" y="4309200"/>
              <a:ext cx="231600" cy="834300"/>
              <a:chOff x="2228107" y="4309200"/>
              <a:chExt cx="231600" cy="834300"/>
            </a:xfrm>
          </p:grpSpPr>
          <p:sp>
            <p:nvSpPr>
              <p:cNvPr id="170" name="Shape 170"/>
              <p:cNvSpPr/>
              <p:nvPr/>
            </p:nvSpPr>
            <p:spPr>
              <a:xfrm flipH="1">
                <a:off x="222810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1" name="Shape 171"/>
              <p:cNvSpPr/>
              <p:nvPr/>
            </p:nvSpPr>
            <p:spPr>
              <a:xfrm flipH="1">
                <a:off x="2228107"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2" name="Shape 172"/>
              <p:cNvSpPr/>
              <p:nvPr/>
            </p:nvSpPr>
            <p:spPr>
              <a:xfrm flipH="1">
                <a:off x="222810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3" name="Shape 173"/>
              <p:cNvSpPr/>
              <p:nvPr/>
            </p:nvSpPr>
            <p:spPr>
              <a:xfrm flipH="1">
                <a:off x="222810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74" name="Shape 174"/>
            <p:cNvGrpSpPr/>
            <p:nvPr/>
          </p:nvGrpSpPr>
          <p:grpSpPr>
            <a:xfrm>
              <a:off x="2599462" y="4518900"/>
              <a:ext cx="231600" cy="624600"/>
              <a:chOff x="2599462" y="4518900"/>
              <a:chExt cx="231600" cy="624600"/>
            </a:xfrm>
          </p:grpSpPr>
          <p:sp>
            <p:nvSpPr>
              <p:cNvPr id="175" name="Shape 175"/>
              <p:cNvSpPr/>
              <p:nvPr/>
            </p:nvSpPr>
            <p:spPr>
              <a:xfrm flipH="1">
                <a:off x="259946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6" name="Shape 176"/>
              <p:cNvSpPr/>
              <p:nvPr/>
            </p:nvSpPr>
            <p:spPr>
              <a:xfrm flipH="1">
                <a:off x="259946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7" name="Shape 177"/>
              <p:cNvSpPr/>
              <p:nvPr/>
            </p:nvSpPr>
            <p:spPr>
              <a:xfrm flipH="1">
                <a:off x="259946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78" name="Shape 178"/>
            <p:cNvGrpSpPr/>
            <p:nvPr/>
          </p:nvGrpSpPr>
          <p:grpSpPr>
            <a:xfrm>
              <a:off x="3342171" y="4099200"/>
              <a:ext cx="231600" cy="1044300"/>
              <a:chOff x="3342171" y="4099200"/>
              <a:chExt cx="231600" cy="1044300"/>
            </a:xfrm>
          </p:grpSpPr>
          <p:sp>
            <p:nvSpPr>
              <p:cNvPr id="179" name="Shape 179"/>
              <p:cNvSpPr/>
              <p:nvPr/>
            </p:nvSpPr>
            <p:spPr>
              <a:xfrm flipH="1">
                <a:off x="334217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0" name="Shape 180"/>
              <p:cNvSpPr/>
              <p:nvPr/>
            </p:nvSpPr>
            <p:spPr>
              <a:xfrm flipH="1">
                <a:off x="334217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1" name="Shape 181"/>
              <p:cNvSpPr/>
              <p:nvPr/>
            </p:nvSpPr>
            <p:spPr>
              <a:xfrm flipH="1">
                <a:off x="334217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2" name="Shape 182"/>
              <p:cNvSpPr/>
              <p:nvPr/>
            </p:nvSpPr>
            <p:spPr>
              <a:xfrm flipH="1">
                <a:off x="3342171"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3" name="Shape 183"/>
              <p:cNvSpPr/>
              <p:nvPr/>
            </p:nvSpPr>
            <p:spPr>
              <a:xfrm flipH="1">
                <a:off x="334217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84" name="Shape 184"/>
            <p:cNvGrpSpPr/>
            <p:nvPr/>
          </p:nvGrpSpPr>
          <p:grpSpPr>
            <a:xfrm>
              <a:off x="3713525" y="4309200"/>
              <a:ext cx="231600" cy="834300"/>
              <a:chOff x="3713525" y="4309200"/>
              <a:chExt cx="231600" cy="834300"/>
            </a:xfrm>
          </p:grpSpPr>
          <p:sp>
            <p:nvSpPr>
              <p:cNvPr id="185" name="Shape 185"/>
              <p:cNvSpPr/>
              <p:nvPr/>
            </p:nvSpPr>
            <p:spPr>
              <a:xfrm flipH="1">
                <a:off x="371352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6" name="Shape 186"/>
              <p:cNvSpPr/>
              <p:nvPr/>
            </p:nvSpPr>
            <p:spPr>
              <a:xfrm flipH="1">
                <a:off x="3713525"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7" name="Shape 187"/>
              <p:cNvSpPr/>
              <p:nvPr/>
            </p:nvSpPr>
            <p:spPr>
              <a:xfrm flipH="1">
                <a:off x="371352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8" name="Shape 188"/>
              <p:cNvSpPr/>
              <p:nvPr/>
            </p:nvSpPr>
            <p:spPr>
              <a:xfrm flipH="1">
                <a:off x="371352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89" name="Shape 189"/>
            <p:cNvGrpSpPr/>
            <p:nvPr/>
          </p:nvGrpSpPr>
          <p:grpSpPr>
            <a:xfrm>
              <a:off x="1485398" y="4309200"/>
              <a:ext cx="231600" cy="834300"/>
              <a:chOff x="1485398" y="4309200"/>
              <a:chExt cx="231600" cy="834300"/>
            </a:xfrm>
          </p:grpSpPr>
          <p:sp>
            <p:nvSpPr>
              <p:cNvPr id="190" name="Shape 190"/>
              <p:cNvSpPr/>
              <p:nvPr/>
            </p:nvSpPr>
            <p:spPr>
              <a:xfrm flipH="1">
                <a:off x="148539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1" name="Shape 191"/>
              <p:cNvSpPr/>
              <p:nvPr/>
            </p:nvSpPr>
            <p:spPr>
              <a:xfrm flipH="1">
                <a:off x="148539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2" name="Shape 192"/>
              <p:cNvSpPr/>
              <p:nvPr/>
            </p:nvSpPr>
            <p:spPr>
              <a:xfrm flipH="1">
                <a:off x="148539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3" name="Shape 193"/>
              <p:cNvSpPr/>
              <p:nvPr/>
            </p:nvSpPr>
            <p:spPr>
              <a:xfrm flipH="1">
                <a:off x="148539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94" name="Shape 194"/>
            <p:cNvGrpSpPr/>
            <p:nvPr/>
          </p:nvGrpSpPr>
          <p:grpSpPr>
            <a:xfrm>
              <a:off x="4084879" y="4518900"/>
              <a:ext cx="231600" cy="624600"/>
              <a:chOff x="4084879" y="4518900"/>
              <a:chExt cx="231600" cy="624600"/>
            </a:xfrm>
          </p:grpSpPr>
          <p:sp>
            <p:nvSpPr>
              <p:cNvPr id="195" name="Shape 195"/>
              <p:cNvSpPr/>
              <p:nvPr/>
            </p:nvSpPr>
            <p:spPr>
              <a:xfrm flipH="1">
                <a:off x="40848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6" name="Shape 196"/>
              <p:cNvSpPr/>
              <p:nvPr/>
            </p:nvSpPr>
            <p:spPr>
              <a:xfrm flipH="1">
                <a:off x="40848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7" name="Shape 197"/>
              <p:cNvSpPr/>
              <p:nvPr/>
            </p:nvSpPr>
            <p:spPr>
              <a:xfrm flipH="1">
                <a:off x="40848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98" name="Shape 198"/>
            <p:cNvGrpSpPr/>
            <p:nvPr/>
          </p:nvGrpSpPr>
          <p:grpSpPr>
            <a:xfrm>
              <a:off x="2970816" y="4309200"/>
              <a:ext cx="231600" cy="834300"/>
              <a:chOff x="2970816" y="4309200"/>
              <a:chExt cx="231600" cy="834300"/>
            </a:xfrm>
          </p:grpSpPr>
          <p:sp>
            <p:nvSpPr>
              <p:cNvPr id="199" name="Shape 199"/>
              <p:cNvSpPr/>
              <p:nvPr/>
            </p:nvSpPr>
            <p:spPr>
              <a:xfrm flipH="1">
                <a:off x="297081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0" name="Shape 200"/>
              <p:cNvSpPr/>
              <p:nvPr/>
            </p:nvSpPr>
            <p:spPr>
              <a:xfrm flipH="1">
                <a:off x="297081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1" name="Shape 201"/>
              <p:cNvSpPr/>
              <p:nvPr/>
            </p:nvSpPr>
            <p:spPr>
              <a:xfrm flipH="1">
                <a:off x="297081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2" name="Shape 202"/>
              <p:cNvSpPr/>
              <p:nvPr/>
            </p:nvSpPr>
            <p:spPr>
              <a:xfrm flipH="1">
                <a:off x="297081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03" name="Shape 203"/>
            <p:cNvGrpSpPr/>
            <p:nvPr/>
          </p:nvGrpSpPr>
          <p:grpSpPr>
            <a:xfrm>
              <a:off x="4456234" y="4309200"/>
              <a:ext cx="231600" cy="834300"/>
              <a:chOff x="4456234" y="4309200"/>
              <a:chExt cx="231600" cy="834300"/>
            </a:xfrm>
          </p:grpSpPr>
          <p:sp>
            <p:nvSpPr>
              <p:cNvPr id="204" name="Shape 204"/>
              <p:cNvSpPr/>
              <p:nvPr/>
            </p:nvSpPr>
            <p:spPr>
              <a:xfrm flipH="1">
                <a:off x="445623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5" name="Shape 205"/>
              <p:cNvSpPr/>
              <p:nvPr/>
            </p:nvSpPr>
            <p:spPr>
              <a:xfrm flipH="1">
                <a:off x="445623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6" name="Shape 206"/>
              <p:cNvSpPr/>
              <p:nvPr/>
            </p:nvSpPr>
            <p:spPr>
              <a:xfrm flipH="1">
                <a:off x="445623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7" name="Shape 207"/>
              <p:cNvSpPr/>
              <p:nvPr/>
            </p:nvSpPr>
            <p:spPr>
              <a:xfrm flipH="1">
                <a:off x="445623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08" name="Shape 208"/>
            <p:cNvGrpSpPr/>
            <p:nvPr/>
          </p:nvGrpSpPr>
          <p:grpSpPr>
            <a:xfrm>
              <a:off x="4827588" y="4099200"/>
              <a:ext cx="231600" cy="1044300"/>
              <a:chOff x="4827588" y="4099200"/>
              <a:chExt cx="231600" cy="1044300"/>
            </a:xfrm>
          </p:grpSpPr>
          <p:sp>
            <p:nvSpPr>
              <p:cNvPr id="209" name="Shape 209"/>
              <p:cNvSpPr/>
              <p:nvPr/>
            </p:nvSpPr>
            <p:spPr>
              <a:xfrm flipH="1">
                <a:off x="48275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0" name="Shape 210"/>
              <p:cNvSpPr/>
              <p:nvPr/>
            </p:nvSpPr>
            <p:spPr>
              <a:xfrm flipH="1">
                <a:off x="48275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1" name="Shape 211"/>
              <p:cNvSpPr/>
              <p:nvPr/>
            </p:nvSpPr>
            <p:spPr>
              <a:xfrm flipH="1">
                <a:off x="48275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2" name="Shape 212"/>
              <p:cNvSpPr/>
              <p:nvPr/>
            </p:nvSpPr>
            <p:spPr>
              <a:xfrm flipH="1">
                <a:off x="4827588"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3" name="Shape 213"/>
              <p:cNvSpPr/>
              <p:nvPr/>
            </p:nvSpPr>
            <p:spPr>
              <a:xfrm flipH="1">
                <a:off x="48275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14" name="Shape 214"/>
            <p:cNvGrpSpPr/>
            <p:nvPr/>
          </p:nvGrpSpPr>
          <p:grpSpPr>
            <a:xfrm>
              <a:off x="5198943" y="4309200"/>
              <a:ext cx="231600" cy="834300"/>
              <a:chOff x="5198943" y="4309200"/>
              <a:chExt cx="231600" cy="834300"/>
            </a:xfrm>
          </p:grpSpPr>
          <p:sp>
            <p:nvSpPr>
              <p:cNvPr id="215" name="Shape 215"/>
              <p:cNvSpPr/>
              <p:nvPr/>
            </p:nvSpPr>
            <p:spPr>
              <a:xfrm flipH="1">
                <a:off x="519894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6" name="Shape 216"/>
              <p:cNvSpPr/>
              <p:nvPr/>
            </p:nvSpPr>
            <p:spPr>
              <a:xfrm flipH="1">
                <a:off x="519894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7" name="Shape 217"/>
              <p:cNvSpPr/>
              <p:nvPr/>
            </p:nvSpPr>
            <p:spPr>
              <a:xfrm flipH="1">
                <a:off x="519894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8" name="Shape 218"/>
              <p:cNvSpPr/>
              <p:nvPr/>
            </p:nvSpPr>
            <p:spPr>
              <a:xfrm flipH="1">
                <a:off x="519894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19" name="Shape 219"/>
            <p:cNvGrpSpPr/>
            <p:nvPr/>
          </p:nvGrpSpPr>
          <p:grpSpPr>
            <a:xfrm>
              <a:off x="5570297" y="4518900"/>
              <a:ext cx="231600" cy="624600"/>
              <a:chOff x="5570297" y="4518900"/>
              <a:chExt cx="231600" cy="624600"/>
            </a:xfrm>
          </p:grpSpPr>
          <p:sp>
            <p:nvSpPr>
              <p:cNvPr id="220" name="Shape 220"/>
              <p:cNvSpPr/>
              <p:nvPr/>
            </p:nvSpPr>
            <p:spPr>
              <a:xfrm flipH="1">
                <a:off x="557029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1" name="Shape 221"/>
              <p:cNvSpPr/>
              <p:nvPr/>
            </p:nvSpPr>
            <p:spPr>
              <a:xfrm flipH="1">
                <a:off x="557029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2" name="Shape 222"/>
              <p:cNvSpPr/>
              <p:nvPr/>
            </p:nvSpPr>
            <p:spPr>
              <a:xfrm flipH="1">
                <a:off x="557029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23" name="Shape 223"/>
            <p:cNvGrpSpPr/>
            <p:nvPr/>
          </p:nvGrpSpPr>
          <p:grpSpPr>
            <a:xfrm>
              <a:off x="5941652" y="4309200"/>
              <a:ext cx="231600" cy="834300"/>
              <a:chOff x="5941652" y="4309200"/>
              <a:chExt cx="231600" cy="834300"/>
            </a:xfrm>
          </p:grpSpPr>
          <p:sp>
            <p:nvSpPr>
              <p:cNvPr id="224" name="Shape 224"/>
              <p:cNvSpPr/>
              <p:nvPr/>
            </p:nvSpPr>
            <p:spPr>
              <a:xfrm flipH="1">
                <a:off x="594165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5" name="Shape 225"/>
              <p:cNvSpPr/>
              <p:nvPr/>
            </p:nvSpPr>
            <p:spPr>
              <a:xfrm flipH="1">
                <a:off x="5941652"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6" name="Shape 226"/>
              <p:cNvSpPr/>
              <p:nvPr/>
            </p:nvSpPr>
            <p:spPr>
              <a:xfrm flipH="1">
                <a:off x="594165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7" name="Shape 227"/>
              <p:cNvSpPr/>
              <p:nvPr/>
            </p:nvSpPr>
            <p:spPr>
              <a:xfrm flipH="1">
                <a:off x="594165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28" name="Shape 228"/>
            <p:cNvGrpSpPr/>
            <p:nvPr/>
          </p:nvGrpSpPr>
          <p:grpSpPr>
            <a:xfrm>
              <a:off x="6313006" y="4099200"/>
              <a:ext cx="231600" cy="1044300"/>
              <a:chOff x="6313006" y="4099200"/>
              <a:chExt cx="231600" cy="1044300"/>
            </a:xfrm>
          </p:grpSpPr>
          <p:sp>
            <p:nvSpPr>
              <p:cNvPr id="229" name="Shape 229"/>
              <p:cNvSpPr/>
              <p:nvPr/>
            </p:nvSpPr>
            <p:spPr>
              <a:xfrm flipH="1">
                <a:off x="631300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0" name="Shape 230"/>
              <p:cNvSpPr/>
              <p:nvPr/>
            </p:nvSpPr>
            <p:spPr>
              <a:xfrm flipH="1">
                <a:off x="631300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1" name="Shape 231"/>
              <p:cNvSpPr/>
              <p:nvPr/>
            </p:nvSpPr>
            <p:spPr>
              <a:xfrm flipH="1">
                <a:off x="631300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2" name="Shape 232"/>
              <p:cNvSpPr/>
              <p:nvPr/>
            </p:nvSpPr>
            <p:spPr>
              <a:xfrm flipH="1">
                <a:off x="6313006"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3" name="Shape 233"/>
              <p:cNvSpPr/>
              <p:nvPr/>
            </p:nvSpPr>
            <p:spPr>
              <a:xfrm flipH="1">
                <a:off x="631300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34" name="Shape 234"/>
            <p:cNvGrpSpPr/>
            <p:nvPr/>
          </p:nvGrpSpPr>
          <p:grpSpPr>
            <a:xfrm>
              <a:off x="6684361" y="4309200"/>
              <a:ext cx="231600" cy="834300"/>
              <a:chOff x="6684361" y="4309200"/>
              <a:chExt cx="231600" cy="834300"/>
            </a:xfrm>
          </p:grpSpPr>
          <p:sp>
            <p:nvSpPr>
              <p:cNvPr id="235" name="Shape 235"/>
              <p:cNvSpPr/>
              <p:nvPr/>
            </p:nvSpPr>
            <p:spPr>
              <a:xfrm flipH="1">
                <a:off x="668436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6" name="Shape 236"/>
              <p:cNvSpPr/>
              <p:nvPr/>
            </p:nvSpPr>
            <p:spPr>
              <a:xfrm flipH="1">
                <a:off x="668436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7" name="Shape 237"/>
              <p:cNvSpPr/>
              <p:nvPr/>
            </p:nvSpPr>
            <p:spPr>
              <a:xfrm flipH="1">
                <a:off x="668436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8" name="Shape 238"/>
              <p:cNvSpPr/>
              <p:nvPr/>
            </p:nvSpPr>
            <p:spPr>
              <a:xfrm flipH="1">
                <a:off x="668436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39" name="Shape 239"/>
            <p:cNvGrpSpPr/>
            <p:nvPr/>
          </p:nvGrpSpPr>
          <p:grpSpPr>
            <a:xfrm>
              <a:off x="7055715" y="4518900"/>
              <a:ext cx="231600" cy="624600"/>
              <a:chOff x="7055715" y="4518900"/>
              <a:chExt cx="231600" cy="624600"/>
            </a:xfrm>
          </p:grpSpPr>
          <p:sp>
            <p:nvSpPr>
              <p:cNvPr id="240" name="Shape 240"/>
              <p:cNvSpPr/>
              <p:nvPr/>
            </p:nvSpPr>
            <p:spPr>
              <a:xfrm flipH="1">
                <a:off x="705571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1" name="Shape 241"/>
              <p:cNvSpPr/>
              <p:nvPr/>
            </p:nvSpPr>
            <p:spPr>
              <a:xfrm flipH="1">
                <a:off x="705571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2" name="Shape 242"/>
              <p:cNvSpPr/>
              <p:nvPr/>
            </p:nvSpPr>
            <p:spPr>
              <a:xfrm flipH="1">
                <a:off x="705571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43" name="Shape 243"/>
            <p:cNvGrpSpPr/>
            <p:nvPr/>
          </p:nvGrpSpPr>
          <p:grpSpPr>
            <a:xfrm>
              <a:off x="7798424" y="4099200"/>
              <a:ext cx="231600" cy="1044300"/>
              <a:chOff x="7798424" y="4099200"/>
              <a:chExt cx="231600" cy="1044300"/>
            </a:xfrm>
          </p:grpSpPr>
          <p:sp>
            <p:nvSpPr>
              <p:cNvPr id="244" name="Shape 244"/>
              <p:cNvSpPr/>
              <p:nvPr/>
            </p:nvSpPr>
            <p:spPr>
              <a:xfrm flipH="1">
                <a:off x="779842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5" name="Shape 245"/>
              <p:cNvSpPr/>
              <p:nvPr/>
            </p:nvSpPr>
            <p:spPr>
              <a:xfrm flipH="1">
                <a:off x="779842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6" name="Shape 246"/>
              <p:cNvSpPr/>
              <p:nvPr/>
            </p:nvSpPr>
            <p:spPr>
              <a:xfrm flipH="1">
                <a:off x="779842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7" name="Shape 247"/>
              <p:cNvSpPr/>
              <p:nvPr/>
            </p:nvSpPr>
            <p:spPr>
              <a:xfrm flipH="1">
                <a:off x="7798424"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8" name="Shape 248"/>
              <p:cNvSpPr/>
              <p:nvPr/>
            </p:nvSpPr>
            <p:spPr>
              <a:xfrm flipH="1">
                <a:off x="779842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49" name="Shape 249"/>
            <p:cNvGrpSpPr/>
            <p:nvPr/>
          </p:nvGrpSpPr>
          <p:grpSpPr>
            <a:xfrm>
              <a:off x="8169779" y="4309200"/>
              <a:ext cx="231600" cy="834300"/>
              <a:chOff x="8169779" y="4309200"/>
              <a:chExt cx="231600" cy="834300"/>
            </a:xfrm>
          </p:grpSpPr>
          <p:sp>
            <p:nvSpPr>
              <p:cNvPr id="250" name="Shape 250"/>
              <p:cNvSpPr/>
              <p:nvPr/>
            </p:nvSpPr>
            <p:spPr>
              <a:xfrm flipH="1">
                <a:off x="81697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1" name="Shape 251"/>
              <p:cNvSpPr/>
              <p:nvPr/>
            </p:nvSpPr>
            <p:spPr>
              <a:xfrm flipH="1">
                <a:off x="8169779"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2" name="Shape 252"/>
              <p:cNvSpPr/>
              <p:nvPr/>
            </p:nvSpPr>
            <p:spPr>
              <a:xfrm flipH="1">
                <a:off x="81697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3" name="Shape 253"/>
              <p:cNvSpPr/>
              <p:nvPr/>
            </p:nvSpPr>
            <p:spPr>
              <a:xfrm flipH="1">
                <a:off x="81697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54" name="Shape 254"/>
            <p:cNvGrpSpPr/>
            <p:nvPr/>
          </p:nvGrpSpPr>
          <p:grpSpPr>
            <a:xfrm>
              <a:off x="7427070" y="4309200"/>
              <a:ext cx="231600" cy="834300"/>
              <a:chOff x="7427070" y="4309200"/>
              <a:chExt cx="231600" cy="834300"/>
            </a:xfrm>
          </p:grpSpPr>
          <p:sp>
            <p:nvSpPr>
              <p:cNvPr id="255" name="Shape 255"/>
              <p:cNvSpPr/>
              <p:nvPr/>
            </p:nvSpPr>
            <p:spPr>
              <a:xfrm flipH="1">
                <a:off x="7427070"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6" name="Shape 256"/>
              <p:cNvSpPr/>
              <p:nvPr/>
            </p:nvSpPr>
            <p:spPr>
              <a:xfrm flipH="1">
                <a:off x="7427070"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7" name="Shape 257"/>
              <p:cNvSpPr/>
              <p:nvPr/>
            </p:nvSpPr>
            <p:spPr>
              <a:xfrm flipH="1">
                <a:off x="7427070"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8" name="Shape 258"/>
              <p:cNvSpPr/>
              <p:nvPr/>
            </p:nvSpPr>
            <p:spPr>
              <a:xfrm flipH="1">
                <a:off x="7427070"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59" name="Shape 259"/>
            <p:cNvGrpSpPr/>
            <p:nvPr/>
          </p:nvGrpSpPr>
          <p:grpSpPr>
            <a:xfrm>
              <a:off x="8541133" y="4518900"/>
              <a:ext cx="231600" cy="624600"/>
              <a:chOff x="8541133" y="4518900"/>
              <a:chExt cx="231600" cy="624600"/>
            </a:xfrm>
          </p:grpSpPr>
          <p:sp>
            <p:nvSpPr>
              <p:cNvPr id="260" name="Shape 260"/>
              <p:cNvSpPr/>
              <p:nvPr/>
            </p:nvSpPr>
            <p:spPr>
              <a:xfrm flipH="1">
                <a:off x="854113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1" name="Shape 261"/>
              <p:cNvSpPr/>
              <p:nvPr/>
            </p:nvSpPr>
            <p:spPr>
              <a:xfrm flipH="1">
                <a:off x="854113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2" name="Shape 262"/>
              <p:cNvSpPr/>
              <p:nvPr/>
            </p:nvSpPr>
            <p:spPr>
              <a:xfrm flipH="1">
                <a:off x="854113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63" name="Shape 263"/>
            <p:cNvGrpSpPr/>
            <p:nvPr/>
          </p:nvGrpSpPr>
          <p:grpSpPr>
            <a:xfrm>
              <a:off x="8912488" y="4309200"/>
              <a:ext cx="231600" cy="834300"/>
              <a:chOff x="8912488" y="4309200"/>
              <a:chExt cx="231600" cy="834300"/>
            </a:xfrm>
          </p:grpSpPr>
          <p:sp>
            <p:nvSpPr>
              <p:cNvPr id="264" name="Shape 264"/>
              <p:cNvSpPr/>
              <p:nvPr/>
            </p:nvSpPr>
            <p:spPr>
              <a:xfrm flipH="1">
                <a:off x="89124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5" name="Shape 265"/>
              <p:cNvSpPr/>
              <p:nvPr/>
            </p:nvSpPr>
            <p:spPr>
              <a:xfrm flipH="1">
                <a:off x="89124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6" name="Shape 266"/>
              <p:cNvSpPr/>
              <p:nvPr/>
            </p:nvSpPr>
            <p:spPr>
              <a:xfrm flipH="1">
                <a:off x="89124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7" name="Shape 267"/>
              <p:cNvSpPr/>
              <p:nvPr/>
            </p:nvSpPr>
            <p:spPr>
              <a:xfrm flipH="1">
                <a:off x="89124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sp>
        <p:nvSpPr>
          <p:cNvPr id="268" name="Shape 268"/>
          <p:cNvSpPr txBox="1"/>
          <p:nvPr>
            <p:ph type="title"/>
          </p:nvPr>
        </p:nvSpPr>
        <p:spPr>
          <a:xfrm>
            <a:off x="1388625" y="772725"/>
            <a:ext cx="6366900" cy="1863300"/>
          </a:xfrm>
          <a:prstGeom prst="rect">
            <a:avLst/>
          </a:prstGeom>
        </p:spPr>
        <p:txBody>
          <a:bodyPr anchorCtr="0" anchor="ctr" bIns="91425" lIns="91425" spcFirstLastPara="1" rIns="91425" wrap="square" tIns="91425"/>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p:txBody>
      </p:sp>
      <p:sp>
        <p:nvSpPr>
          <p:cNvPr id="269" name="Shape 269"/>
          <p:cNvSpPr txBox="1"/>
          <p:nvPr>
            <p:ph idx="1" type="body"/>
          </p:nvPr>
        </p:nvSpPr>
        <p:spPr>
          <a:xfrm>
            <a:off x="1388625" y="2712300"/>
            <a:ext cx="6366900" cy="1111200"/>
          </a:xfrm>
          <a:prstGeom prst="rect">
            <a:avLst/>
          </a:prstGeom>
        </p:spPr>
        <p:txBody>
          <a:bodyPr anchorCtr="0" anchor="t" bIns="91425" lIns="91425" spcFirstLastPara="1" rIns="91425" wrap="square" tIns="91425"/>
          <a:lstStyle>
            <a:lvl1pPr indent="-311150" lvl="0" marL="457200" algn="ctr">
              <a:spcBef>
                <a:spcPts val="0"/>
              </a:spcBef>
              <a:spcAft>
                <a:spcPts val="0"/>
              </a:spcAft>
              <a:buClr>
                <a:schemeClr val="lt1"/>
              </a:buClr>
              <a:buSzPts val="1300"/>
              <a:buChar char="●"/>
              <a:defRPr>
                <a:solidFill>
                  <a:schemeClr val="lt1"/>
                </a:solidFill>
              </a:defRPr>
            </a:lvl1pPr>
            <a:lvl2pPr indent="-298450" lvl="1" marL="914400" algn="ctr">
              <a:spcBef>
                <a:spcPts val="1600"/>
              </a:spcBef>
              <a:spcAft>
                <a:spcPts val="0"/>
              </a:spcAft>
              <a:buClr>
                <a:schemeClr val="lt1"/>
              </a:buClr>
              <a:buSzPts val="1100"/>
              <a:buChar char="○"/>
              <a:defRPr>
                <a:solidFill>
                  <a:schemeClr val="lt1"/>
                </a:solidFill>
              </a:defRPr>
            </a:lvl2pPr>
            <a:lvl3pPr indent="-298450" lvl="2" marL="1371600" algn="ctr">
              <a:spcBef>
                <a:spcPts val="1600"/>
              </a:spcBef>
              <a:spcAft>
                <a:spcPts val="0"/>
              </a:spcAft>
              <a:buClr>
                <a:schemeClr val="lt1"/>
              </a:buClr>
              <a:buSzPts val="1100"/>
              <a:buChar char="■"/>
              <a:defRPr>
                <a:solidFill>
                  <a:schemeClr val="lt1"/>
                </a:solidFill>
              </a:defRPr>
            </a:lvl3pPr>
            <a:lvl4pPr indent="-298450" lvl="3" marL="1828800" algn="ctr">
              <a:spcBef>
                <a:spcPts val="1600"/>
              </a:spcBef>
              <a:spcAft>
                <a:spcPts val="0"/>
              </a:spcAft>
              <a:buClr>
                <a:schemeClr val="lt1"/>
              </a:buClr>
              <a:buSzPts val="1100"/>
              <a:buChar char="●"/>
              <a:defRPr>
                <a:solidFill>
                  <a:schemeClr val="lt1"/>
                </a:solidFill>
              </a:defRPr>
            </a:lvl4pPr>
            <a:lvl5pPr indent="-298450" lvl="4" marL="2286000" algn="ctr">
              <a:spcBef>
                <a:spcPts val="1600"/>
              </a:spcBef>
              <a:spcAft>
                <a:spcPts val="0"/>
              </a:spcAft>
              <a:buClr>
                <a:schemeClr val="lt1"/>
              </a:buClr>
              <a:buSzPts val="1100"/>
              <a:buChar char="○"/>
              <a:defRPr>
                <a:solidFill>
                  <a:schemeClr val="lt1"/>
                </a:solidFill>
              </a:defRPr>
            </a:lvl5pPr>
            <a:lvl6pPr indent="-298450" lvl="5" marL="2743200" algn="ctr">
              <a:spcBef>
                <a:spcPts val="1600"/>
              </a:spcBef>
              <a:spcAft>
                <a:spcPts val="0"/>
              </a:spcAft>
              <a:buClr>
                <a:schemeClr val="lt1"/>
              </a:buClr>
              <a:buSzPts val="1100"/>
              <a:buChar char="■"/>
              <a:defRPr>
                <a:solidFill>
                  <a:schemeClr val="lt1"/>
                </a:solidFill>
              </a:defRPr>
            </a:lvl6pPr>
            <a:lvl7pPr indent="-298450" lvl="6" marL="3200400" algn="ctr">
              <a:spcBef>
                <a:spcPts val="1600"/>
              </a:spcBef>
              <a:spcAft>
                <a:spcPts val="0"/>
              </a:spcAft>
              <a:buClr>
                <a:schemeClr val="lt1"/>
              </a:buClr>
              <a:buSzPts val="1100"/>
              <a:buChar char="●"/>
              <a:defRPr>
                <a:solidFill>
                  <a:schemeClr val="lt1"/>
                </a:solidFill>
              </a:defRPr>
            </a:lvl7pPr>
            <a:lvl8pPr indent="-298450" lvl="7" marL="3657600" algn="ctr">
              <a:spcBef>
                <a:spcPts val="1600"/>
              </a:spcBef>
              <a:spcAft>
                <a:spcPts val="0"/>
              </a:spcAft>
              <a:buClr>
                <a:schemeClr val="lt1"/>
              </a:buClr>
              <a:buSzPts val="1100"/>
              <a:buChar char="○"/>
              <a:defRPr>
                <a:solidFill>
                  <a:schemeClr val="lt1"/>
                </a:solidFill>
              </a:defRPr>
            </a:lvl8pPr>
            <a:lvl9pPr indent="-298450" lvl="8" marL="4114800" algn="ctr">
              <a:spcBef>
                <a:spcPts val="1600"/>
              </a:spcBef>
              <a:spcAft>
                <a:spcPts val="1600"/>
              </a:spcAft>
              <a:buClr>
                <a:schemeClr val="lt1"/>
              </a:buClr>
              <a:buSzPts val="1100"/>
              <a:buChar char="■"/>
              <a:defRPr>
                <a:solidFill>
                  <a:schemeClr val="lt1"/>
                </a:solidFill>
              </a:defRPr>
            </a:lvl9pPr>
          </a:lstStyle>
          <a:p/>
        </p:txBody>
      </p:sp>
      <p:sp>
        <p:nvSpPr>
          <p:cNvPr id="270" name="Shape 270"/>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71" name="Shape 271"/>
        <p:cNvGrpSpPr/>
        <p:nvPr/>
      </p:nvGrpSpPr>
      <p:grpSpPr>
        <a:xfrm>
          <a:off x="0" y="0"/>
          <a:ext cx="0" cy="0"/>
          <a:chOff x="0" y="0"/>
          <a:chExt cx="0" cy="0"/>
        </a:xfrm>
      </p:grpSpPr>
      <p:sp>
        <p:nvSpPr>
          <p:cNvPr id="272" name="Shape 272"/>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dk1"/>
        </a:solidFill>
      </p:bgPr>
    </p:bg>
    <p:spTree>
      <p:nvGrpSpPr>
        <p:cNvPr id="49" name="Shape 49"/>
        <p:cNvGrpSpPr/>
        <p:nvPr/>
      </p:nvGrpSpPr>
      <p:grpSpPr>
        <a:xfrm>
          <a:off x="0" y="0"/>
          <a:ext cx="0" cy="0"/>
          <a:chOff x="0" y="0"/>
          <a:chExt cx="0" cy="0"/>
        </a:xfrm>
      </p:grpSpPr>
      <p:grpSp>
        <p:nvGrpSpPr>
          <p:cNvPr id="50" name="Shape 50"/>
          <p:cNvGrpSpPr/>
          <p:nvPr/>
        </p:nvGrpSpPr>
        <p:grpSpPr>
          <a:xfrm>
            <a:off x="146769" y="3406"/>
            <a:ext cx="1233215" cy="1384535"/>
            <a:chOff x="146769" y="3406"/>
            <a:chExt cx="1233215" cy="1384535"/>
          </a:xfrm>
        </p:grpSpPr>
        <p:grpSp>
          <p:nvGrpSpPr>
            <p:cNvPr id="51" name="Shape 51"/>
            <p:cNvGrpSpPr/>
            <p:nvPr/>
          </p:nvGrpSpPr>
          <p:grpSpPr>
            <a:xfrm>
              <a:off x="1063183" y="3406"/>
              <a:ext cx="316800" cy="688513"/>
              <a:chOff x="1063183" y="3406"/>
              <a:chExt cx="316800" cy="688513"/>
            </a:xfrm>
          </p:grpSpPr>
          <p:sp>
            <p:nvSpPr>
              <p:cNvPr id="52" name="Shape 52"/>
              <p:cNvSpPr/>
              <p:nvPr/>
            </p:nvSpPr>
            <p:spPr>
              <a:xfrm rot="10800000">
                <a:off x="1063183"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3" name="Shape 53"/>
              <p:cNvSpPr/>
              <p:nvPr/>
            </p:nvSpPr>
            <p:spPr>
              <a:xfrm rot="10800000">
                <a:off x="1063183"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54" name="Shape 54"/>
            <p:cNvGrpSpPr/>
            <p:nvPr/>
          </p:nvGrpSpPr>
          <p:grpSpPr>
            <a:xfrm>
              <a:off x="604976" y="3406"/>
              <a:ext cx="316800" cy="1036524"/>
              <a:chOff x="604976" y="3406"/>
              <a:chExt cx="316800" cy="1036524"/>
            </a:xfrm>
          </p:grpSpPr>
          <p:sp>
            <p:nvSpPr>
              <p:cNvPr id="55" name="Shape 55"/>
              <p:cNvSpPr/>
              <p:nvPr/>
            </p:nvSpPr>
            <p:spPr>
              <a:xfrm rot="10800000">
                <a:off x="604976"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6" name="Shape 56"/>
              <p:cNvSpPr/>
              <p:nvPr/>
            </p:nvSpPr>
            <p:spPr>
              <a:xfrm rot="10800000">
                <a:off x="604976"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7" name="Shape 57"/>
              <p:cNvSpPr/>
              <p:nvPr/>
            </p:nvSpPr>
            <p:spPr>
              <a:xfrm rot="10800000">
                <a:off x="604976"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58" name="Shape 58"/>
            <p:cNvGrpSpPr/>
            <p:nvPr/>
          </p:nvGrpSpPr>
          <p:grpSpPr>
            <a:xfrm>
              <a:off x="146769" y="3406"/>
              <a:ext cx="316800" cy="1384535"/>
              <a:chOff x="146769" y="3406"/>
              <a:chExt cx="316800" cy="1384535"/>
            </a:xfrm>
          </p:grpSpPr>
          <p:sp>
            <p:nvSpPr>
              <p:cNvPr id="59" name="Shape 59"/>
              <p:cNvSpPr/>
              <p:nvPr/>
            </p:nvSpPr>
            <p:spPr>
              <a:xfrm rot="10800000">
                <a:off x="146769"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0" name="Shape 60"/>
              <p:cNvSpPr/>
              <p:nvPr/>
            </p:nvSpPr>
            <p:spPr>
              <a:xfrm rot="10800000">
                <a:off x="146769" y="3441"/>
                <a:ext cx="316800" cy="1384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1" name="Shape 61"/>
              <p:cNvSpPr/>
              <p:nvPr/>
            </p:nvSpPr>
            <p:spPr>
              <a:xfrm rot="10800000">
                <a:off x="146769"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2" name="Shape 62"/>
              <p:cNvSpPr/>
              <p:nvPr/>
            </p:nvSpPr>
            <p:spPr>
              <a:xfrm rot="10800000">
                <a:off x="146769"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grpSp>
        <p:nvGrpSpPr>
          <p:cNvPr id="63" name="Shape 63"/>
          <p:cNvGrpSpPr/>
          <p:nvPr/>
        </p:nvGrpSpPr>
        <p:grpSpPr>
          <a:xfrm>
            <a:off x="6775084" y="2904008"/>
            <a:ext cx="2186148" cy="2239500"/>
            <a:chOff x="6775084" y="2904008"/>
            <a:chExt cx="2186148" cy="2239500"/>
          </a:xfrm>
        </p:grpSpPr>
        <p:grpSp>
          <p:nvGrpSpPr>
            <p:cNvPr id="64" name="Shape 64"/>
            <p:cNvGrpSpPr/>
            <p:nvPr/>
          </p:nvGrpSpPr>
          <p:grpSpPr>
            <a:xfrm>
              <a:off x="6775084" y="4253708"/>
              <a:ext cx="409500" cy="889800"/>
              <a:chOff x="6775084" y="4253708"/>
              <a:chExt cx="409500" cy="889800"/>
            </a:xfrm>
          </p:grpSpPr>
          <p:sp>
            <p:nvSpPr>
              <p:cNvPr id="65" name="Shape 65"/>
              <p:cNvSpPr/>
              <p:nvPr/>
            </p:nvSpPr>
            <p:spPr>
              <a:xfrm>
                <a:off x="6775084"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6" name="Shape 66"/>
              <p:cNvSpPr/>
              <p:nvPr/>
            </p:nvSpPr>
            <p:spPr>
              <a:xfrm>
                <a:off x="6775084"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67" name="Shape 67"/>
            <p:cNvGrpSpPr/>
            <p:nvPr/>
          </p:nvGrpSpPr>
          <p:grpSpPr>
            <a:xfrm>
              <a:off x="7367299" y="3804008"/>
              <a:ext cx="409500" cy="1339500"/>
              <a:chOff x="7367299" y="3804008"/>
              <a:chExt cx="409500" cy="1339500"/>
            </a:xfrm>
          </p:grpSpPr>
          <p:sp>
            <p:nvSpPr>
              <p:cNvPr id="68" name="Shape 68"/>
              <p:cNvSpPr/>
              <p:nvPr/>
            </p:nvSpPr>
            <p:spPr>
              <a:xfrm>
                <a:off x="7367299"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9" name="Shape 69"/>
              <p:cNvSpPr/>
              <p:nvPr/>
            </p:nvSpPr>
            <p:spPr>
              <a:xfrm>
                <a:off x="7367299"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0" name="Shape 70"/>
              <p:cNvSpPr/>
              <p:nvPr/>
            </p:nvSpPr>
            <p:spPr>
              <a:xfrm>
                <a:off x="7367299"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71" name="Shape 71"/>
            <p:cNvGrpSpPr/>
            <p:nvPr/>
          </p:nvGrpSpPr>
          <p:grpSpPr>
            <a:xfrm>
              <a:off x="7959516" y="3354008"/>
              <a:ext cx="409500" cy="1789500"/>
              <a:chOff x="7959516" y="3354008"/>
              <a:chExt cx="409500" cy="1789500"/>
            </a:xfrm>
          </p:grpSpPr>
          <p:sp>
            <p:nvSpPr>
              <p:cNvPr id="72" name="Shape 72"/>
              <p:cNvSpPr/>
              <p:nvPr/>
            </p:nvSpPr>
            <p:spPr>
              <a:xfrm>
                <a:off x="7959516"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3" name="Shape 73"/>
              <p:cNvSpPr/>
              <p:nvPr/>
            </p:nvSpPr>
            <p:spPr>
              <a:xfrm>
                <a:off x="7959516"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4" name="Shape 74"/>
              <p:cNvSpPr/>
              <p:nvPr/>
            </p:nvSpPr>
            <p:spPr>
              <a:xfrm>
                <a:off x="7959516"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5" name="Shape 75"/>
              <p:cNvSpPr/>
              <p:nvPr/>
            </p:nvSpPr>
            <p:spPr>
              <a:xfrm>
                <a:off x="7959516"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76" name="Shape 76"/>
            <p:cNvGrpSpPr/>
            <p:nvPr/>
          </p:nvGrpSpPr>
          <p:grpSpPr>
            <a:xfrm>
              <a:off x="8551731" y="2904008"/>
              <a:ext cx="409500" cy="2239500"/>
              <a:chOff x="8551731" y="2904008"/>
              <a:chExt cx="409500" cy="2239500"/>
            </a:xfrm>
          </p:grpSpPr>
          <p:sp>
            <p:nvSpPr>
              <p:cNvPr id="77" name="Shape 77"/>
              <p:cNvSpPr/>
              <p:nvPr/>
            </p:nvSpPr>
            <p:spPr>
              <a:xfrm>
                <a:off x="8551731"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8" name="Shape 78"/>
              <p:cNvSpPr/>
              <p:nvPr/>
            </p:nvSpPr>
            <p:spPr>
              <a:xfrm>
                <a:off x="8551731"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9" name="Shape 79"/>
              <p:cNvSpPr/>
              <p:nvPr/>
            </p:nvSpPr>
            <p:spPr>
              <a:xfrm>
                <a:off x="8551731"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0" name="Shape 80"/>
              <p:cNvSpPr/>
              <p:nvPr/>
            </p:nvSpPr>
            <p:spPr>
              <a:xfrm>
                <a:off x="8551731" y="2904008"/>
                <a:ext cx="409500" cy="22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1" name="Shape 81"/>
              <p:cNvSpPr/>
              <p:nvPr/>
            </p:nvSpPr>
            <p:spPr>
              <a:xfrm>
                <a:off x="8551731"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sp>
        <p:nvSpPr>
          <p:cNvPr id="82" name="Shape 82"/>
          <p:cNvSpPr txBox="1"/>
          <p:nvPr>
            <p:ph type="title"/>
          </p:nvPr>
        </p:nvSpPr>
        <p:spPr>
          <a:xfrm>
            <a:off x="824000" y="1613825"/>
            <a:ext cx="5857800" cy="1872900"/>
          </a:xfrm>
          <a:prstGeom prst="rect">
            <a:avLst/>
          </a:prstGeom>
        </p:spPr>
        <p:txBody>
          <a:bodyPr anchorCtr="0" anchor="ctr" bIns="91425" lIns="91425" spcFirstLastPara="1" rIns="91425" wrap="square" tIns="91425"/>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83" name="Shape 83"/>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84" name="Shape 84"/>
        <p:cNvGrpSpPr/>
        <p:nvPr/>
      </p:nvGrpSpPr>
      <p:grpSpPr>
        <a:xfrm>
          <a:off x="0" y="0"/>
          <a:ext cx="0" cy="0"/>
          <a:chOff x="0" y="0"/>
          <a:chExt cx="0" cy="0"/>
        </a:xfrm>
      </p:grpSpPr>
      <p:grpSp>
        <p:nvGrpSpPr>
          <p:cNvPr id="85" name="Shape 85"/>
          <p:cNvGrpSpPr/>
          <p:nvPr/>
        </p:nvGrpSpPr>
        <p:grpSpPr>
          <a:xfrm>
            <a:off x="625966" y="299376"/>
            <a:ext cx="999312" cy="999312"/>
            <a:chOff x="348199" y="179450"/>
            <a:chExt cx="1116300" cy="1116300"/>
          </a:xfrm>
        </p:grpSpPr>
        <p:sp>
          <p:nvSpPr>
            <p:cNvPr id="86" name="Shape 86"/>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7" name="Shape 87"/>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88" name="Shape 88"/>
          <p:cNvSpPr txBox="1"/>
          <p:nvPr>
            <p:ph type="title"/>
          </p:nvPr>
        </p:nvSpPr>
        <p:spPr>
          <a:xfrm>
            <a:off x="1303800" y="598575"/>
            <a:ext cx="7030500" cy="9993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89" name="Shape 89"/>
          <p:cNvSpPr txBox="1"/>
          <p:nvPr>
            <p:ph idx="1" type="body"/>
          </p:nvPr>
        </p:nvSpPr>
        <p:spPr>
          <a:xfrm>
            <a:off x="1303800" y="1990050"/>
            <a:ext cx="7030500" cy="25416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90" name="Shape 90"/>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91" name="Shape 91"/>
        <p:cNvGrpSpPr/>
        <p:nvPr/>
      </p:nvGrpSpPr>
      <p:grpSpPr>
        <a:xfrm>
          <a:off x="0" y="0"/>
          <a:ext cx="0" cy="0"/>
          <a:chOff x="0" y="0"/>
          <a:chExt cx="0" cy="0"/>
        </a:xfrm>
      </p:grpSpPr>
      <p:grpSp>
        <p:nvGrpSpPr>
          <p:cNvPr id="92" name="Shape 92"/>
          <p:cNvGrpSpPr/>
          <p:nvPr/>
        </p:nvGrpSpPr>
        <p:grpSpPr>
          <a:xfrm>
            <a:off x="625966" y="299376"/>
            <a:ext cx="999312" cy="999312"/>
            <a:chOff x="348199" y="179450"/>
            <a:chExt cx="1116300" cy="1116300"/>
          </a:xfrm>
        </p:grpSpPr>
        <p:sp>
          <p:nvSpPr>
            <p:cNvPr id="93" name="Shape 93"/>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94" name="Shape 94"/>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95" name="Shape 95"/>
          <p:cNvSpPr txBox="1"/>
          <p:nvPr>
            <p:ph type="title"/>
          </p:nvPr>
        </p:nvSpPr>
        <p:spPr>
          <a:xfrm>
            <a:off x="1303800" y="598575"/>
            <a:ext cx="7030500" cy="9993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6" name="Shape 96"/>
          <p:cNvSpPr txBox="1"/>
          <p:nvPr>
            <p:ph idx="1" type="body"/>
          </p:nvPr>
        </p:nvSpPr>
        <p:spPr>
          <a:xfrm>
            <a:off x="1303800" y="1990050"/>
            <a:ext cx="3430500" cy="25416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97" name="Shape 97"/>
          <p:cNvSpPr txBox="1"/>
          <p:nvPr>
            <p:ph idx="2" type="body"/>
          </p:nvPr>
        </p:nvSpPr>
        <p:spPr>
          <a:xfrm>
            <a:off x="4903650" y="1990050"/>
            <a:ext cx="3430500" cy="25416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98" name="Shape 98"/>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99" name="Shape 99"/>
        <p:cNvGrpSpPr/>
        <p:nvPr/>
      </p:nvGrpSpPr>
      <p:grpSpPr>
        <a:xfrm>
          <a:off x="0" y="0"/>
          <a:ext cx="0" cy="0"/>
          <a:chOff x="0" y="0"/>
          <a:chExt cx="0" cy="0"/>
        </a:xfrm>
      </p:grpSpPr>
      <p:grpSp>
        <p:nvGrpSpPr>
          <p:cNvPr id="100" name="Shape 100"/>
          <p:cNvGrpSpPr/>
          <p:nvPr/>
        </p:nvGrpSpPr>
        <p:grpSpPr>
          <a:xfrm>
            <a:off x="625966" y="299376"/>
            <a:ext cx="999312" cy="999312"/>
            <a:chOff x="348199" y="179450"/>
            <a:chExt cx="1116300" cy="1116300"/>
          </a:xfrm>
        </p:grpSpPr>
        <p:sp>
          <p:nvSpPr>
            <p:cNvPr id="101" name="Shape 101"/>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2" name="Shape 102"/>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103" name="Shape 103"/>
          <p:cNvSpPr txBox="1"/>
          <p:nvPr>
            <p:ph type="title"/>
          </p:nvPr>
        </p:nvSpPr>
        <p:spPr>
          <a:xfrm>
            <a:off x="1303800" y="598575"/>
            <a:ext cx="7030500" cy="9993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4" name="Shape 104"/>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105" name="Shape 105"/>
        <p:cNvGrpSpPr/>
        <p:nvPr/>
      </p:nvGrpSpPr>
      <p:grpSpPr>
        <a:xfrm>
          <a:off x="0" y="0"/>
          <a:ext cx="0" cy="0"/>
          <a:chOff x="0" y="0"/>
          <a:chExt cx="0" cy="0"/>
        </a:xfrm>
      </p:grpSpPr>
      <p:grpSp>
        <p:nvGrpSpPr>
          <p:cNvPr id="106" name="Shape 106"/>
          <p:cNvGrpSpPr/>
          <p:nvPr/>
        </p:nvGrpSpPr>
        <p:grpSpPr>
          <a:xfrm>
            <a:off x="625966" y="299376"/>
            <a:ext cx="999312" cy="999312"/>
            <a:chOff x="348199" y="179450"/>
            <a:chExt cx="1116300" cy="1116300"/>
          </a:xfrm>
        </p:grpSpPr>
        <p:sp>
          <p:nvSpPr>
            <p:cNvPr id="107" name="Shape 107"/>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8" name="Shape 108"/>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109" name="Shape 109"/>
          <p:cNvSpPr txBox="1"/>
          <p:nvPr>
            <p:ph type="title"/>
          </p:nvPr>
        </p:nvSpPr>
        <p:spPr>
          <a:xfrm>
            <a:off x="1303800" y="598575"/>
            <a:ext cx="3312000" cy="15900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10" name="Shape 110"/>
          <p:cNvSpPr txBox="1"/>
          <p:nvPr>
            <p:ph idx="1" type="body"/>
          </p:nvPr>
        </p:nvSpPr>
        <p:spPr>
          <a:xfrm>
            <a:off x="1303800" y="2309675"/>
            <a:ext cx="3312000" cy="22218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111" name="Shape 111"/>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dk1"/>
        </a:solidFill>
      </p:bgPr>
    </p:bg>
    <p:spTree>
      <p:nvGrpSpPr>
        <p:cNvPr id="112" name="Shape 112"/>
        <p:cNvGrpSpPr/>
        <p:nvPr/>
      </p:nvGrpSpPr>
      <p:grpSpPr>
        <a:xfrm>
          <a:off x="0" y="0"/>
          <a:ext cx="0" cy="0"/>
          <a:chOff x="0" y="0"/>
          <a:chExt cx="0" cy="0"/>
        </a:xfrm>
      </p:grpSpPr>
      <p:grpSp>
        <p:nvGrpSpPr>
          <p:cNvPr id="113" name="Shape 113"/>
          <p:cNvGrpSpPr/>
          <p:nvPr/>
        </p:nvGrpSpPr>
        <p:grpSpPr>
          <a:xfrm>
            <a:off x="6866714" y="1306"/>
            <a:ext cx="2267451" cy="2601690"/>
            <a:chOff x="6790514" y="1306"/>
            <a:chExt cx="2267451" cy="2601690"/>
          </a:xfrm>
        </p:grpSpPr>
        <p:grpSp>
          <p:nvGrpSpPr>
            <p:cNvPr id="114" name="Shape 114"/>
            <p:cNvGrpSpPr/>
            <p:nvPr/>
          </p:nvGrpSpPr>
          <p:grpSpPr>
            <a:xfrm>
              <a:off x="7067465" y="1306"/>
              <a:ext cx="1990500" cy="1990200"/>
              <a:chOff x="7067465" y="1306"/>
              <a:chExt cx="1990500" cy="1990200"/>
            </a:xfrm>
          </p:grpSpPr>
          <p:sp>
            <p:nvSpPr>
              <p:cNvPr id="115" name="Shape 115"/>
              <p:cNvSpPr/>
              <p:nvPr/>
            </p:nvSpPr>
            <p:spPr>
              <a:xfrm rot="-8648551">
                <a:off x="7594313" y="527721"/>
                <a:ext cx="937226" cy="937226"/>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6" name="Shape 116"/>
              <p:cNvSpPr/>
              <p:nvPr/>
            </p:nvSpPr>
            <p:spPr>
              <a:xfrm rot="-8648551">
                <a:off x="7594313" y="527721"/>
                <a:ext cx="937226" cy="937226"/>
              </a:xfrm>
              <a:prstGeom prst="pie">
                <a:avLst>
                  <a:gd fmla="val 19376841"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7" name="Shape 117"/>
              <p:cNvSpPr/>
              <p:nvPr/>
            </p:nvSpPr>
            <p:spPr>
              <a:xfrm rot="-8649154">
                <a:off x="7349891" y="283705"/>
                <a:ext cx="1425647" cy="14254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18" name="Shape 118"/>
            <p:cNvGrpSpPr/>
            <p:nvPr/>
          </p:nvGrpSpPr>
          <p:grpSpPr>
            <a:xfrm>
              <a:off x="8207126" y="1807996"/>
              <a:ext cx="795000" cy="795000"/>
              <a:chOff x="8207126" y="1807996"/>
              <a:chExt cx="795000" cy="795000"/>
            </a:xfrm>
          </p:grpSpPr>
          <p:sp>
            <p:nvSpPr>
              <p:cNvPr id="119" name="Shape 119"/>
              <p:cNvSpPr/>
              <p:nvPr/>
            </p:nvSpPr>
            <p:spPr>
              <a:xfrm rot="2152054">
                <a:off x="8319942" y="1920813"/>
                <a:ext cx="569367" cy="569367"/>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0" name="Shape 120"/>
              <p:cNvSpPr/>
              <p:nvPr/>
            </p:nvSpPr>
            <p:spPr>
              <a:xfrm rot="2150259">
                <a:off x="8408218" y="2008610"/>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1" name="Shape 121"/>
              <p:cNvSpPr/>
              <p:nvPr/>
            </p:nvSpPr>
            <p:spPr>
              <a:xfrm rot="2150259">
                <a:off x="8408218" y="2008610"/>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22" name="Shape 122"/>
            <p:cNvGrpSpPr/>
            <p:nvPr/>
          </p:nvGrpSpPr>
          <p:grpSpPr>
            <a:xfrm>
              <a:off x="6790514" y="118857"/>
              <a:ext cx="548700" cy="548700"/>
              <a:chOff x="6790514" y="118857"/>
              <a:chExt cx="548700" cy="548700"/>
            </a:xfrm>
          </p:grpSpPr>
          <p:sp>
            <p:nvSpPr>
              <p:cNvPr id="123" name="Shape 123"/>
              <p:cNvSpPr/>
              <p:nvPr/>
            </p:nvSpPr>
            <p:spPr>
              <a:xfrm rot="2150259">
                <a:off x="6868362" y="196705"/>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4" name="Shape 124"/>
              <p:cNvSpPr/>
              <p:nvPr/>
            </p:nvSpPr>
            <p:spPr>
              <a:xfrm rot="2150259">
                <a:off x="6868362" y="196705"/>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sp>
        <p:nvSpPr>
          <p:cNvPr id="125" name="Shape 125"/>
          <p:cNvSpPr txBox="1"/>
          <p:nvPr>
            <p:ph type="title"/>
          </p:nvPr>
        </p:nvSpPr>
        <p:spPr>
          <a:xfrm>
            <a:off x="824000" y="763600"/>
            <a:ext cx="5857800" cy="3573300"/>
          </a:xfrm>
          <a:prstGeom prst="rect">
            <a:avLst/>
          </a:prstGeom>
        </p:spPr>
        <p:txBody>
          <a:bodyPr anchorCtr="0" anchor="ctr" bIns="91425" lIns="91425" spcFirstLastPara="1" rIns="91425" wrap="square" tIns="91425"/>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26" name="Shape 126"/>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127" name="Shape 127"/>
        <p:cNvGrpSpPr/>
        <p:nvPr/>
      </p:nvGrpSpPr>
      <p:grpSpPr>
        <a:xfrm>
          <a:off x="0" y="0"/>
          <a:ext cx="0" cy="0"/>
          <a:chOff x="0" y="0"/>
          <a:chExt cx="0" cy="0"/>
        </a:xfrm>
      </p:grpSpPr>
      <p:grpSp>
        <p:nvGrpSpPr>
          <p:cNvPr id="128" name="Shape 128"/>
          <p:cNvGrpSpPr/>
          <p:nvPr/>
        </p:nvGrpSpPr>
        <p:grpSpPr>
          <a:xfrm>
            <a:off x="625966" y="299376"/>
            <a:ext cx="999312" cy="999312"/>
            <a:chOff x="348199" y="179450"/>
            <a:chExt cx="1116300" cy="1116300"/>
          </a:xfrm>
        </p:grpSpPr>
        <p:sp>
          <p:nvSpPr>
            <p:cNvPr id="129" name="Shape 129"/>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30" name="Shape 130"/>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131" name="Shape 131"/>
          <p:cNvSpPr txBox="1"/>
          <p:nvPr>
            <p:ph type="title"/>
          </p:nvPr>
        </p:nvSpPr>
        <p:spPr>
          <a:xfrm>
            <a:off x="1303800" y="598575"/>
            <a:ext cx="3430500" cy="19902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32" name="Shape 132"/>
          <p:cNvSpPr txBox="1"/>
          <p:nvPr>
            <p:ph idx="1" type="subTitle"/>
          </p:nvPr>
        </p:nvSpPr>
        <p:spPr>
          <a:xfrm>
            <a:off x="1303800" y="2743203"/>
            <a:ext cx="3430500" cy="7260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33" name="Shape 133"/>
          <p:cNvSpPr txBox="1"/>
          <p:nvPr>
            <p:ph idx="2" type="body"/>
          </p:nvPr>
        </p:nvSpPr>
        <p:spPr>
          <a:xfrm>
            <a:off x="4903700" y="661000"/>
            <a:ext cx="3430500" cy="38706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134" name="Shape 134"/>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135" name="Shape 135"/>
        <p:cNvGrpSpPr/>
        <p:nvPr/>
      </p:nvGrpSpPr>
      <p:grpSpPr>
        <a:xfrm>
          <a:off x="0" y="0"/>
          <a:ext cx="0" cy="0"/>
          <a:chOff x="0" y="0"/>
          <a:chExt cx="0" cy="0"/>
        </a:xfrm>
      </p:grpSpPr>
      <p:grpSp>
        <p:nvGrpSpPr>
          <p:cNvPr id="136" name="Shape 136"/>
          <p:cNvGrpSpPr/>
          <p:nvPr/>
        </p:nvGrpSpPr>
        <p:grpSpPr>
          <a:xfrm>
            <a:off x="713373" y="3847119"/>
            <a:ext cx="825392" cy="825392"/>
            <a:chOff x="348199" y="179450"/>
            <a:chExt cx="1116300" cy="1116300"/>
          </a:xfrm>
        </p:grpSpPr>
        <p:sp>
          <p:nvSpPr>
            <p:cNvPr id="137" name="Shape 137"/>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38" name="Shape 138"/>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139" name="Shape 139"/>
          <p:cNvSpPr txBox="1"/>
          <p:nvPr>
            <p:ph idx="1" type="body"/>
          </p:nvPr>
        </p:nvSpPr>
        <p:spPr>
          <a:xfrm>
            <a:off x="1303800" y="4138975"/>
            <a:ext cx="5843100" cy="534900"/>
          </a:xfrm>
          <a:prstGeom prst="rect">
            <a:avLst/>
          </a:prstGeom>
        </p:spPr>
        <p:txBody>
          <a:bodyPr anchorCtr="0" anchor="t" bIns="91425" lIns="91425" spcFirstLastPara="1" rIns="91425" wrap="square" tIns="91425"/>
          <a:lstStyle>
            <a:lvl1pPr indent="-228600" lvl="0" marL="457200">
              <a:lnSpc>
                <a:spcPct val="100000"/>
              </a:lnSpc>
              <a:spcBef>
                <a:spcPts val="0"/>
              </a:spcBef>
              <a:spcAft>
                <a:spcPts val="0"/>
              </a:spcAft>
              <a:buSzPts val="1300"/>
              <a:buNone/>
              <a:defRPr/>
            </a:lvl1pPr>
          </a:lstStyle>
          <a:p/>
        </p:txBody>
      </p:sp>
      <p:sp>
        <p:nvSpPr>
          <p:cNvPr id="140" name="Shape 140"/>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omentum">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11150" lvl="0" marL="45720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indent="-298450" lvl="1" marL="9144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indent="-298450" lvl="2" marL="13716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indent="-298450" lvl="3" marL="18288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indent="-298450" lvl="4" marL="22860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indent="-298450" lvl="5" marL="27432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indent="-298450" lvl="6" marL="32004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indent="-298450" lvl="7" marL="36576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indent="-298450" lvl="8" marL="4114800">
              <a:lnSpc>
                <a:spcPct val="115000"/>
              </a:lnSpc>
              <a:spcBef>
                <a:spcPts val="1600"/>
              </a:spcBef>
              <a:spcAft>
                <a:spcPts val="1600"/>
              </a:spcAft>
              <a:buClr>
                <a:schemeClr val="dk2"/>
              </a:buClr>
              <a:buSzPts val="1100"/>
              <a:buFont typeface="Nunito"/>
              <a:buChar char="■"/>
              <a:defRPr sz="1100">
                <a:solidFill>
                  <a:schemeClr val="dk2"/>
                </a:solidFill>
                <a:latin typeface="Nunito"/>
                <a:ea typeface="Nunito"/>
                <a:cs typeface="Nunito"/>
                <a:sym typeface="Nunito"/>
              </a:defRPr>
            </a:lvl9pPr>
          </a:lstStyle>
          <a:p/>
        </p:txBody>
      </p:sp>
      <p:sp>
        <p:nvSpPr>
          <p:cNvPr id="8" name="Shape 8"/>
          <p:cNvSpPr txBox="1"/>
          <p:nvPr>
            <p:ph idx="12" type="sldNum"/>
          </p:nvPr>
        </p:nvSpPr>
        <p:spPr>
          <a:xfrm>
            <a:off x="8451046" y="4736976"/>
            <a:ext cx="548700" cy="393600"/>
          </a:xfrm>
          <a:prstGeom prst="rect">
            <a:avLst/>
          </a:prstGeom>
          <a:noFill/>
          <a:ln>
            <a:noFill/>
          </a:ln>
        </p:spPr>
        <p:txBody>
          <a:bodyPr anchorCtr="0" anchor="ctr" bIns="91425" lIns="91425" spcFirstLastPara="1" rIns="91425" wrap="square" tIns="91425">
            <a:no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indent="0" lvl="0" marL="0">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1.png"/><Relationship Id="rId6" Type="http://schemas.openxmlformats.org/officeDocument/2006/relationships/image" Target="../media/image8.png"/><Relationship Id="rId7"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1.png"/><Relationship Id="rId6" Type="http://schemas.openxmlformats.org/officeDocument/2006/relationships/hyperlink" Target="https://opengameart.org/content/rock-pil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3.png"/><Relationship Id="rId6"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png"/><Relationship Id="rId4" Type="http://schemas.openxmlformats.org/officeDocument/2006/relationships/image" Target="../media/image7.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6" name="Shape 276"/>
        <p:cNvGrpSpPr/>
        <p:nvPr/>
      </p:nvGrpSpPr>
      <p:grpSpPr>
        <a:xfrm>
          <a:off x="0" y="0"/>
          <a:ext cx="0" cy="0"/>
          <a:chOff x="0" y="0"/>
          <a:chExt cx="0" cy="0"/>
        </a:xfrm>
      </p:grpSpPr>
      <p:sp>
        <p:nvSpPr>
          <p:cNvPr id="277" name="Shape 277"/>
          <p:cNvSpPr txBox="1"/>
          <p:nvPr>
            <p:ph type="ctrTitle"/>
          </p:nvPr>
        </p:nvSpPr>
        <p:spPr>
          <a:xfrm>
            <a:off x="824000" y="1613813"/>
            <a:ext cx="4255500" cy="18729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
              <a:t>Smile</a:t>
            </a:r>
            <a:endParaRPr/>
          </a:p>
          <a:p>
            <a:pPr indent="0" lvl="0" marL="0">
              <a:spcBef>
                <a:spcPts val="0"/>
              </a:spcBef>
              <a:spcAft>
                <a:spcPts val="0"/>
              </a:spcAft>
              <a:buNone/>
            </a:pPr>
            <a:r>
              <a:rPr lang="en"/>
              <a:t>Protection</a:t>
            </a:r>
            <a:endParaRPr/>
          </a:p>
          <a:p>
            <a:pPr indent="0" lvl="0" marL="0">
              <a:spcBef>
                <a:spcPts val="0"/>
              </a:spcBef>
              <a:spcAft>
                <a:spcPts val="0"/>
              </a:spcAft>
              <a:buNone/>
            </a:pPr>
            <a:r>
              <a:rPr lang="en"/>
              <a:t>Squad</a:t>
            </a:r>
            <a:endParaRPr/>
          </a:p>
        </p:txBody>
      </p:sp>
      <p:sp>
        <p:nvSpPr>
          <p:cNvPr id="278" name="Shape 278"/>
          <p:cNvSpPr txBox="1"/>
          <p:nvPr>
            <p:ph idx="1" type="subTitle"/>
          </p:nvPr>
        </p:nvSpPr>
        <p:spPr>
          <a:xfrm>
            <a:off x="824000" y="3596300"/>
            <a:ext cx="4255500" cy="6954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Dylan, Ryan, and Sam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5" name="Shape 465"/>
        <p:cNvGrpSpPr/>
        <p:nvPr/>
      </p:nvGrpSpPr>
      <p:grpSpPr>
        <a:xfrm>
          <a:off x="0" y="0"/>
          <a:ext cx="0" cy="0"/>
          <a:chOff x="0" y="0"/>
          <a:chExt cx="0" cy="0"/>
        </a:xfrm>
      </p:grpSpPr>
      <p:sp>
        <p:nvSpPr>
          <p:cNvPr id="466" name="Shape 466"/>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Toast</a:t>
            </a:r>
            <a:endParaRPr/>
          </a:p>
        </p:txBody>
      </p:sp>
      <p:sp>
        <p:nvSpPr>
          <p:cNvPr id="467" name="Shape 467"/>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This is the tower you must defend or else you will </a:t>
            </a:r>
            <a:r>
              <a:rPr lang="en"/>
              <a:t>lose</a:t>
            </a:r>
            <a:endParaRPr/>
          </a:p>
          <a:p>
            <a:pPr indent="-311150" lvl="0" marL="457200">
              <a:spcBef>
                <a:spcPts val="1600"/>
              </a:spcBef>
              <a:spcAft>
                <a:spcPts val="0"/>
              </a:spcAft>
              <a:buSzPts val="1300"/>
              <a:buChar char="●"/>
            </a:pPr>
            <a:r>
              <a:rPr lang="en"/>
              <a:t>you cannot move it</a:t>
            </a:r>
            <a:endParaRPr/>
          </a:p>
          <a:p>
            <a:pPr indent="-311150" lvl="0" marL="457200">
              <a:spcBef>
                <a:spcPts val="0"/>
              </a:spcBef>
              <a:spcAft>
                <a:spcPts val="0"/>
              </a:spcAft>
              <a:buSzPts val="1300"/>
              <a:buChar char="●"/>
            </a:pPr>
            <a:r>
              <a:rPr lang="en"/>
              <a:t>it has a set amount of health</a:t>
            </a:r>
            <a:endParaRPr/>
          </a:p>
        </p:txBody>
      </p:sp>
      <p:sp>
        <p:nvSpPr>
          <p:cNvPr id="468" name="Shape 468"/>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pic>
        <p:nvPicPr>
          <p:cNvPr id="469" name="Shape 469"/>
          <p:cNvPicPr preferRelativeResize="0"/>
          <p:nvPr/>
        </p:nvPicPr>
        <p:blipFill>
          <a:blip r:embed="rId3">
            <a:alphaModFix/>
          </a:blip>
          <a:stretch>
            <a:fillRect/>
          </a:stretch>
        </p:blipFill>
        <p:spPr>
          <a:xfrm>
            <a:off x="6641087" y="1709619"/>
            <a:ext cx="1809975" cy="1724275"/>
          </a:xfrm>
          <a:prstGeom prst="rect">
            <a:avLst/>
          </a:prstGeom>
          <a:noFill/>
          <a:ln>
            <a:noFill/>
          </a:ln>
          <a:effectLst>
            <a:outerShdw blurRad="57150" rotWithShape="0" algn="bl" dir="5400000" dist="57150">
              <a:srgbClr val="000000">
                <a:alpha val="50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73" name="Shape 473"/>
        <p:cNvGrpSpPr/>
        <p:nvPr/>
      </p:nvGrpSpPr>
      <p:grpSpPr>
        <a:xfrm>
          <a:off x="0" y="0"/>
          <a:ext cx="0" cy="0"/>
          <a:chOff x="0" y="0"/>
          <a:chExt cx="0" cy="0"/>
        </a:xfrm>
      </p:grpSpPr>
      <p:sp>
        <p:nvSpPr>
          <p:cNvPr id="474" name="Shape 474"/>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Ant Appeasement Units</a:t>
            </a:r>
            <a:endParaRPr/>
          </a:p>
        </p:txBody>
      </p:sp>
      <p:sp>
        <p:nvSpPr>
          <p:cNvPr id="475" name="Shape 475"/>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They </a:t>
            </a:r>
            <a:r>
              <a:rPr i="1" lang="en"/>
              <a:t>appease</a:t>
            </a:r>
            <a:r>
              <a:rPr lang="en"/>
              <a:t> the ants with sugar, they do not kill</a:t>
            </a:r>
            <a:endParaRPr/>
          </a:p>
          <a:p>
            <a:pPr indent="0" lvl="0" marL="0">
              <a:spcBef>
                <a:spcPts val="1600"/>
              </a:spcBef>
              <a:spcAft>
                <a:spcPts val="0"/>
              </a:spcAft>
              <a:buNone/>
            </a:pPr>
            <a:r>
              <a:rPr lang="en"/>
              <a:t>Long range:</a:t>
            </a:r>
            <a:endParaRPr/>
          </a:p>
          <a:p>
            <a:pPr indent="-311150" lvl="0" marL="457200" rtl="0">
              <a:spcBef>
                <a:spcPts val="1600"/>
              </a:spcBef>
              <a:spcAft>
                <a:spcPts val="0"/>
              </a:spcAft>
              <a:buSzPts val="1300"/>
              <a:buChar char="●"/>
            </a:pPr>
            <a:r>
              <a:rPr lang="en"/>
              <a:t>fires a shot in one direction at a time</a:t>
            </a:r>
            <a:endParaRPr/>
          </a:p>
          <a:p>
            <a:pPr indent="-311150" lvl="0" marL="457200" rtl="0">
              <a:spcBef>
                <a:spcPts val="0"/>
              </a:spcBef>
              <a:spcAft>
                <a:spcPts val="0"/>
              </a:spcAft>
              <a:buSzPts val="1300"/>
              <a:buChar char="●"/>
            </a:pPr>
            <a:r>
              <a:rPr lang="en"/>
              <a:t>single shot goes a fair way to appeasing an ant</a:t>
            </a:r>
            <a:endParaRPr/>
          </a:p>
          <a:p>
            <a:pPr indent="0" lvl="0" marL="0" rtl="0">
              <a:spcBef>
                <a:spcPts val="1600"/>
              </a:spcBef>
              <a:spcAft>
                <a:spcPts val="0"/>
              </a:spcAft>
              <a:buNone/>
            </a:pPr>
            <a:r>
              <a:rPr lang="en"/>
              <a:t>Short range:</a:t>
            </a:r>
            <a:endParaRPr/>
          </a:p>
          <a:p>
            <a:pPr indent="-311150" lvl="0" marL="457200" rtl="0">
              <a:spcBef>
                <a:spcPts val="1600"/>
              </a:spcBef>
              <a:spcAft>
                <a:spcPts val="0"/>
              </a:spcAft>
              <a:buSzPts val="1300"/>
              <a:buChar char="●"/>
            </a:pPr>
            <a:r>
              <a:rPr lang="en"/>
              <a:t>fires shots in eight directions at a time</a:t>
            </a:r>
            <a:endParaRPr/>
          </a:p>
          <a:p>
            <a:pPr indent="-311150" lvl="0" marL="457200" rtl="0">
              <a:spcBef>
                <a:spcPts val="0"/>
              </a:spcBef>
              <a:spcAft>
                <a:spcPts val="0"/>
              </a:spcAft>
              <a:buSzPts val="1300"/>
              <a:buChar char="●"/>
            </a:pPr>
            <a:r>
              <a:rPr lang="en"/>
              <a:t>weaker shots but can be rapidly fired</a:t>
            </a:r>
            <a:endParaRPr/>
          </a:p>
        </p:txBody>
      </p:sp>
      <p:sp>
        <p:nvSpPr>
          <p:cNvPr id="476" name="Shape 476"/>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pic>
        <p:nvPicPr>
          <p:cNvPr id="477" name="Shape 477"/>
          <p:cNvPicPr preferRelativeResize="0"/>
          <p:nvPr/>
        </p:nvPicPr>
        <p:blipFill>
          <a:blip r:embed="rId3">
            <a:alphaModFix/>
          </a:blip>
          <a:stretch>
            <a:fillRect/>
          </a:stretch>
        </p:blipFill>
        <p:spPr>
          <a:xfrm>
            <a:off x="5999375" y="1341637"/>
            <a:ext cx="1520625" cy="1629225"/>
          </a:xfrm>
          <a:prstGeom prst="rect">
            <a:avLst/>
          </a:prstGeom>
          <a:noFill/>
          <a:ln>
            <a:noFill/>
          </a:ln>
          <a:effectLst>
            <a:outerShdw blurRad="200025" rotWithShape="0" algn="bl" dir="5400000" dist="104775">
              <a:srgbClr val="000000">
                <a:alpha val="50000"/>
              </a:srgbClr>
            </a:outerShdw>
          </a:effectLst>
        </p:spPr>
      </p:pic>
      <p:pic>
        <p:nvPicPr>
          <p:cNvPr id="478" name="Shape 478"/>
          <p:cNvPicPr preferRelativeResize="0"/>
          <p:nvPr/>
        </p:nvPicPr>
        <p:blipFill>
          <a:blip r:embed="rId4">
            <a:alphaModFix/>
          </a:blip>
          <a:stretch>
            <a:fillRect/>
          </a:stretch>
        </p:blipFill>
        <p:spPr>
          <a:xfrm>
            <a:off x="6930425" y="2901707"/>
            <a:ext cx="1520625" cy="1629243"/>
          </a:xfrm>
          <a:prstGeom prst="rect">
            <a:avLst/>
          </a:prstGeom>
          <a:noFill/>
          <a:ln>
            <a:noFill/>
          </a:ln>
          <a:effectLst>
            <a:outerShdw blurRad="171450" rotWithShape="0" algn="bl" dir="5400000" dist="85725">
              <a:srgbClr val="000000">
                <a:alpha val="50000"/>
              </a:srgbClr>
            </a:outerShdw>
          </a:effectLst>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82" name="Shape 482"/>
        <p:cNvGrpSpPr/>
        <p:nvPr/>
      </p:nvGrpSpPr>
      <p:grpSpPr>
        <a:xfrm>
          <a:off x="0" y="0"/>
          <a:ext cx="0" cy="0"/>
          <a:chOff x="0" y="0"/>
          <a:chExt cx="0" cy="0"/>
        </a:xfrm>
      </p:grpSpPr>
      <p:sp>
        <p:nvSpPr>
          <p:cNvPr id="483" name="Shape 483"/>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Wall &amp; Obstacle Units</a:t>
            </a:r>
            <a:endParaRPr/>
          </a:p>
        </p:txBody>
      </p:sp>
      <p:sp>
        <p:nvSpPr>
          <p:cNvPr id="484" name="Shape 484"/>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Force ants to waste time navigating the course</a:t>
            </a:r>
            <a:endParaRPr/>
          </a:p>
          <a:p>
            <a:pPr indent="-311150" lvl="0" marL="457200" rtl="0">
              <a:spcBef>
                <a:spcPts val="1600"/>
              </a:spcBef>
              <a:spcAft>
                <a:spcPts val="0"/>
              </a:spcAft>
              <a:buSzPts val="1300"/>
              <a:buChar char="●"/>
            </a:pPr>
            <a:r>
              <a:rPr lang="en"/>
              <a:t>long objects like sticks and silverwave</a:t>
            </a:r>
            <a:endParaRPr/>
          </a:p>
          <a:p>
            <a:pPr indent="-311150" lvl="0" marL="457200" rtl="0">
              <a:spcBef>
                <a:spcPts val="0"/>
              </a:spcBef>
              <a:spcAft>
                <a:spcPts val="0"/>
              </a:spcAft>
              <a:buSzPts val="1300"/>
              <a:buChar char="●"/>
            </a:pPr>
            <a:r>
              <a:rPr lang="en"/>
              <a:t>rounder objects like rocks and plates</a:t>
            </a:r>
            <a:endParaRPr/>
          </a:p>
          <a:p>
            <a:pPr indent="-311150" lvl="0" marL="457200" rtl="0">
              <a:spcBef>
                <a:spcPts val="0"/>
              </a:spcBef>
              <a:spcAft>
                <a:spcPts val="0"/>
              </a:spcAft>
              <a:buSzPts val="1300"/>
              <a:buChar char="●"/>
            </a:pPr>
            <a:r>
              <a:rPr lang="en"/>
              <a:t>ants can walk around them with additional distance</a:t>
            </a:r>
            <a:endParaRPr/>
          </a:p>
          <a:p>
            <a:pPr indent="-311150" lvl="0" marL="457200">
              <a:spcBef>
                <a:spcPts val="0"/>
              </a:spcBef>
              <a:spcAft>
                <a:spcPts val="0"/>
              </a:spcAft>
              <a:buSzPts val="1300"/>
              <a:buChar char="●"/>
            </a:pPr>
            <a:r>
              <a:rPr lang="en"/>
              <a:t>ants can walk over them with </a:t>
            </a:r>
            <a:r>
              <a:rPr i="1" lang="en"/>
              <a:t>much</a:t>
            </a:r>
            <a:r>
              <a:rPr lang="en"/>
              <a:t> slower movement</a:t>
            </a:r>
            <a:endParaRPr/>
          </a:p>
        </p:txBody>
      </p:sp>
      <p:sp>
        <p:nvSpPr>
          <p:cNvPr id="485" name="Shape 485"/>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pic>
        <p:nvPicPr>
          <p:cNvPr id="486" name="Shape 486"/>
          <p:cNvPicPr preferRelativeResize="0"/>
          <p:nvPr/>
        </p:nvPicPr>
        <p:blipFill>
          <a:blip r:embed="rId3">
            <a:alphaModFix/>
          </a:blip>
          <a:stretch>
            <a:fillRect/>
          </a:stretch>
        </p:blipFill>
        <p:spPr>
          <a:xfrm>
            <a:off x="6896775" y="1852990"/>
            <a:ext cx="1437525" cy="1437525"/>
          </a:xfrm>
          <a:prstGeom prst="rect">
            <a:avLst/>
          </a:prstGeom>
          <a:noFill/>
          <a:ln>
            <a:noFill/>
          </a:ln>
          <a:effectLst>
            <a:outerShdw blurRad="171450" rotWithShape="0" algn="bl" dir="5400000" dist="19050">
              <a:srgbClr val="000000">
                <a:alpha val="50000"/>
              </a:srgbClr>
            </a:outerShdw>
          </a:effectLst>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90" name="Shape 490"/>
        <p:cNvGrpSpPr/>
        <p:nvPr/>
      </p:nvGrpSpPr>
      <p:grpSpPr>
        <a:xfrm>
          <a:off x="0" y="0"/>
          <a:ext cx="0" cy="0"/>
          <a:chOff x="0" y="0"/>
          <a:chExt cx="0" cy="0"/>
        </a:xfrm>
      </p:grpSpPr>
      <p:sp>
        <p:nvSpPr>
          <p:cNvPr id="491" name="Shape 491"/>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Honeypots</a:t>
            </a:r>
            <a:endParaRPr/>
          </a:p>
        </p:txBody>
      </p:sp>
      <p:sp>
        <p:nvSpPr>
          <p:cNvPr id="492" name="Shape 492"/>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Honeypots are a strategic tower that can attract ants away</a:t>
            </a:r>
            <a:endParaRPr/>
          </a:p>
          <a:p>
            <a:pPr indent="-311150" lvl="0" marL="457200" rtl="0">
              <a:spcBef>
                <a:spcPts val="1600"/>
              </a:spcBef>
              <a:spcAft>
                <a:spcPts val="0"/>
              </a:spcAft>
              <a:buSzPts val="1300"/>
              <a:buChar char="●"/>
            </a:pPr>
            <a:r>
              <a:rPr lang="en"/>
              <a:t>requires fewer to keep ants away from the entire tower</a:t>
            </a:r>
            <a:endParaRPr/>
          </a:p>
          <a:p>
            <a:pPr indent="-311150" lvl="0" marL="457200">
              <a:spcBef>
                <a:spcPts val="0"/>
              </a:spcBef>
              <a:spcAft>
                <a:spcPts val="0"/>
              </a:spcAft>
              <a:buSzPts val="1300"/>
              <a:buChar char="●"/>
            </a:pPr>
            <a:r>
              <a:rPr lang="en"/>
              <a:t>has significantly less health than a static wall</a:t>
            </a:r>
            <a:endParaRPr/>
          </a:p>
        </p:txBody>
      </p:sp>
      <p:sp>
        <p:nvSpPr>
          <p:cNvPr id="493" name="Shape 493"/>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pic>
        <p:nvPicPr>
          <p:cNvPr id="494" name="Shape 494"/>
          <p:cNvPicPr preferRelativeResize="0"/>
          <p:nvPr/>
        </p:nvPicPr>
        <p:blipFill>
          <a:blip r:embed="rId3">
            <a:alphaModFix/>
          </a:blip>
          <a:stretch>
            <a:fillRect/>
          </a:stretch>
        </p:blipFill>
        <p:spPr>
          <a:xfrm>
            <a:off x="6884700" y="1788575"/>
            <a:ext cx="1566350" cy="1566350"/>
          </a:xfrm>
          <a:prstGeom prst="rect">
            <a:avLst/>
          </a:prstGeom>
          <a:noFill/>
          <a:ln>
            <a:noFill/>
          </a:ln>
          <a:effectLst>
            <a:outerShdw blurRad="214313" rotWithShape="0" algn="bl" dir="3180000" dist="123825">
              <a:srgbClr val="000000">
                <a:alpha val="50000"/>
              </a:srgbClr>
            </a:outerShdw>
          </a:effectLst>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98" name="Shape 498"/>
        <p:cNvGrpSpPr/>
        <p:nvPr/>
      </p:nvGrpSpPr>
      <p:grpSpPr>
        <a:xfrm>
          <a:off x="0" y="0"/>
          <a:ext cx="0" cy="0"/>
          <a:chOff x="0" y="0"/>
          <a:chExt cx="0" cy="0"/>
        </a:xfrm>
      </p:grpSpPr>
      <p:sp>
        <p:nvSpPr>
          <p:cNvPr id="499" name="Shape 499"/>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Honeypots</a:t>
            </a:r>
            <a:endParaRPr/>
          </a:p>
        </p:txBody>
      </p:sp>
      <p:sp>
        <p:nvSpPr>
          <p:cNvPr id="500" name="Shape 500"/>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rtl="0">
              <a:spcBef>
                <a:spcPts val="0"/>
              </a:spcBef>
              <a:spcAft>
                <a:spcPts val="0"/>
              </a:spcAft>
              <a:buNone/>
            </a:pPr>
            <a:fld id="{00000000-1234-1234-1234-123412341234}" type="slidenum">
              <a:rPr lang="en"/>
              <a:t>‹#›</a:t>
            </a:fld>
            <a:endParaRPr/>
          </a:p>
        </p:txBody>
      </p:sp>
      <p:sp>
        <p:nvSpPr>
          <p:cNvPr id="501" name="Shape 501"/>
          <p:cNvSpPr/>
          <p:nvPr/>
        </p:nvSpPr>
        <p:spPr>
          <a:xfrm>
            <a:off x="4963250" y="1204850"/>
            <a:ext cx="3695100" cy="2451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obster"/>
              <a:ea typeface="Lobster"/>
              <a:cs typeface="Lobster"/>
              <a:sym typeface="Lobster"/>
            </a:endParaRPr>
          </a:p>
        </p:txBody>
      </p:sp>
      <p:pic>
        <p:nvPicPr>
          <p:cNvPr id="502" name="Shape 502"/>
          <p:cNvPicPr preferRelativeResize="0"/>
          <p:nvPr/>
        </p:nvPicPr>
        <p:blipFill>
          <a:blip r:embed="rId3">
            <a:alphaModFix/>
          </a:blip>
          <a:stretch>
            <a:fillRect/>
          </a:stretch>
        </p:blipFill>
        <p:spPr>
          <a:xfrm>
            <a:off x="6582488" y="2212998"/>
            <a:ext cx="456622" cy="435000"/>
          </a:xfrm>
          <a:prstGeom prst="rect">
            <a:avLst/>
          </a:prstGeom>
          <a:noFill/>
          <a:ln>
            <a:noFill/>
          </a:ln>
          <a:effectLst>
            <a:outerShdw blurRad="57150" rotWithShape="0" algn="bl" dir="5400000" dist="19050">
              <a:srgbClr val="000000">
                <a:alpha val="50000"/>
              </a:srgbClr>
            </a:outerShdw>
          </a:effectLst>
        </p:spPr>
      </p:pic>
      <p:pic>
        <p:nvPicPr>
          <p:cNvPr id="503" name="Shape 503"/>
          <p:cNvPicPr preferRelativeResize="0"/>
          <p:nvPr/>
        </p:nvPicPr>
        <p:blipFill>
          <a:blip r:embed="rId4">
            <a:alphaModFix/>
          </a:blip>
          <a:stretch>
            <a:fillRect/>
          </a:stretch>
        </p:blipFill>
        <p:spPr>
          <a:xfrm>
            <a:off x="5526075" y="2624325"/>
            <a:ext cx="456600" cy="456600"/>
          </a:xfrm>
          <a:prstGeom prst="rect">
            <a:avLst/>
          </a:prstGeom>
          <a:noFill/>
          <a:ln>
            <a:noFill/>
          </a:ln>
          <a:effectLst>
            <a:outerShdw blurRad="57150" rotWithShape="0" algn="bl" dir="5400000" dist="19050">
              <a:srgbClr val="000000">
                <a:alpha val="50000"/>
              </a:srgbClr>
            </a:outerShdw>
          </a:effectLst>
        </p:spPr>
      </p:pic>
      <p:pic>
        <p:nvPicPr>
          <p:cNvPr id="504" name="Shape 504"/>
          <p:cNvPicPr preferRelativeResize="0"/>
          <p:nvPr/>
        </p:nvPicPr>
        <p:blipFill>
          <a:blip r:embed="rId4">
            <a:alphaModFix/>
          </a:blip>
          <a:stretch>
            <a:fillRect/>
          </a:stretch>
        </p:blipFill>
        <p:spPr>
          <a:xfrm>
            <a:off x="7176625" y="2868163"/>
            <a:ext cx="456600" cy="456600"/>
          </a:xfrm>
          <a:prstGeom prst="rect">
            <a:avLst/>
          </a:prstGeom>
          <a:noFill/>
          <a:ln>
            <a:noFill/>
          </a:ln>
          <a:effectLst>
            <a:outerShdw blurRad="57150" rotWithShape="0" algn="bl" dir="5400000" dist="19050">
              <a:srgbClr val="000000">
                <a:alpha val="50000"/>
              </a:srgbClr>
            </a:outerShdw>
          </a:effectLst>
        </p:spPr>
      </p:pic>
      <p:pic>
        <p:nvPicPr>
          <p:cNvPr id="505" name="Shape 505"/>
          <p:cNvPicPr preferRelativeResize="0"/>
          <p:nvPr/>
        </p:nvPicPr>
        <p:blipFill>
          <a:blip r:embed="rId4">
            <a:alphaModFix/>
          </a:blip>
          <a:stretch>
            <a:fillRect/>
          </a:stretch>
        </p:blipFill>
        <p:spPr>
          <a:xfrm>
            <a:off x="7775250" y="1923450"/>
            <a:ext cx="456600" cy="456600"/>
          </a:xfrm>
          <a:prstGeom prst="rect">
            <a:avLst/>
          </a:prstGeom>
          <a:noFill/>
          <a:ln>
            <a:noFill/>
          </a:ln>
          <a:effectLst>
            <a:outerShdw blurRad="57150" rotWithShape="0" algn="bl" dir="5400000" dist="19050">
              <a:srgbClr val="000000">
                <a:alpha val="50000"/>
              </a:srgbClr>
            </a:outerShdw>
          </a:effectLst>
        </p:spPr>
      </p:pic>
      <p:pic>
        <p:nvPicPr>
          <p:cNvPr id="506" name="Shape 506"/>
          <p:cNvPicPr preferRelativeResize="0"/>
          <p:nvPr/>
        </p:nvPicPr>
        <p:blipFill>
          <a:blip r:embed="rId5">
            <a:alphaModFix/>
          </a:blip>
          <a:stretch>
            <a:fillRect/>
          </a:stretch>
        </p:blipFill>
        <p:spPr>
          <a:xfrm>
            <a:off x="5716375" y="1663675"/>
            <a:ext cx="512700" cy="549321"/>
          </a:xfrm>
          <a:prstGeom prst="rect">
            <a:avLst/>
          </a:prstGeom>
          <a:noFill/>
          <a:ln>
            <a:noFill/>
          </a:ln>
          <a:effectLst>
            <a:outerShdw blurRad="57150" rotWithShape="0" algn="bl" dir="5400000" dist="19050">
              <a:srgbClr val="000000">
                <a:alpha val="50000"/>
              </a:srgbClr>
            </a:outerShdw>
          </a:effectLst>
        </p:spPr>
      </p:pic>
      <p:pic>
        <p:nvPicPr>
          <p:cNvPr id="507" name="Shape 507"/>
          <p:cNvPicPr preferRelativeResize="0"/>
          <p:nvPr/>
        </p:nvPicPr>
        <p:blipFill>
          <a:blip r:embed="rId6">
            <a:alphaModFix/>
          </a:blip>
          <a:stretch>
            <a:fillRect/>
          </a:stretch>
        </p:blipFill>
        <p:spPr>
          <a:xfrm>
            <a:off x="6651650" y="1597862"/>
            <a:ext cx="243988" cy="243988"/>
          </a:xfrm>
          <a:prstGeom prst="rect">
            <a:avLst/>
          </a:prstGeom>
          <a:noFill/>
          <a:ln>
            <a:noFill/>
          </a:ln>
          <a:effectLst>
            <a:outerShdw blurRad="71438" rotWithShape="0" algn="bl" dir="3180000" dist="38100">
              <a:srgbClr val="000000">
                <a:alpha val="50000"/>
              </a:srgbClr>
            </a:outerShdw>
          </a:effectLst>
        </p:spPr>
      </p:pic>
      <p:sp>
        <p:nvSpPr>
          <p:cNvPr id="508" name="Shape 508"/>
          <p:cNvSpPr/>
          <p:nvPr/>
        </p:nvSpPr>
        <p:spPr>
          <a:xfrm>
            <a:off x="686750" y="1597875"/>
            <a:ext cx="3695100" cy="2451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obster"/>
              <a:ea typeface="Lobster"/>
              <a:cs typeface="Lobster"/>
              <a:sym typeface="Lobster"/>
            </a:endParaRPr>
          </a:p>
        </p:txBody>
      </p:sp>
      <p:pic>
        <p:nvPicPr>
          <p:cNvPr id="509" name="Shape 509"/>
          <p:cNvPicPr preferRelativeResize="0"/>
          <p:nvPr/>
        </p:nvPicPr>
        <p:blipFill>
          <a:blip r:embed="rId3">
            <a:alphaModFix/>
          </a:blip>
          <a:stretch>
            <a:fillRect/>
          </a:stretch>
        </p:blipFill>
        <p:spPr>
          <a:xfrm>
            <a:off x="2305988" y="2606023"/>
            <a:ext cx="456622" cy="435000"/>
          </a:xfrm>
          <a:prstGeom prst="rect">
            <a:avLst/>
          </a:prstGeom>
          <a:noFill/>
          <a:ln>
            <a:noFill/>
          </a:ln>
          <a:effectLst>
            <a:outerShdw blurRad="57150" rotWithShape="0" algn="bl" dir="5400000" dist="19050">
              <a:srgbClr val="000000">
                <a:alpha val="50000"/>
              </a:srgbClr>
            </a:outerShdw>
          </a:effectLst>
        </p:spPr>
      </p:pic>
      <p:pic>
        <p:nvPicPr>
          <p:cNvPr id="510" name="Shape 510"/>
          <p:cNvPicPr preferRelativeResize="0"/>
          <p:nvPr/>
        </p:nvPicPr>
        <p:blipFill>
          <a:blip r:embed="rId4">
            <a:alphaModFix/>
          </a:blip>
          <a:stretch>
            <a:fillRect/>
          </a:stretch>
        </p:blipFill>
        <p:spPr>
          <a:xfrm>
            <a:off x="1249575" y="3017350"/>
            <a:ext cx="456600" cy="456600"/>
          </a:xfrm>
          <a:prstGeom prst="rect">
            <a:avLst/>
          </a:prstGeom>
          <a:noFill/>
          <a:ln>
            <a:noFill/>
          </a:ln>
          <a:effectLst>
            <a:outerShdw blurRad="57150" rotWithShape="0" algn="bl" dir="5400000" dist="19050">
              <a:srgbClr val="000000">
                <a:alpha val="50000"/>
              </a:srgbClr>
            </a:outerShdw>
          </a:effectLst>
        </p:spPr>
      </p:pic>
      <p:pic>
        <p:nvPicPr>
          <p:cNvPr id="511" name="Shape 511"/>
          <p:cNvPicPr preferRelativeResize="0"/>
          <p:nvPr/>
        </p:nvPicPr>
        <p:blipFill>
          <a:blip r:embed="rId4">
            <a:alphaModFix/>
          </a:blip>
          <a:stretch>
            <a:fillRect/>
          </a:stretch>
        </p:blipFill>
        <p:spPr>
          <a:xfrm>
            <a:off x="2900125" y="3261188"/>
            <a:ext cx="456600" cy="456600"/>
          </a:xfrm>
          <a:prstGeom prst="rect">
            <a:avLst/>
          </a:prstGeom>
          <a:noFill/>
          <a:ln>
            <a:noFill/>
          </a:ln>
          <a:effectLst>
            <a:outerShdw blurRad="57150" rotWithShape="0" algn="bl" dir="5400000" dist="19050">
              <a:srgbClr val="000000">
                <a:alpha val="50000"/>
              </a:srgbClr>
            </a:outerShdw>
          </a:effectLst>
        </p:spPr>
      </p:pic>
      <p:pic>
        <p:nvPicPr>
          <p:cNvPr id="512" name="Shape 512"/>
          <p:cNvPicPr preferRelativeResize="0"/>
          <p:nvPr/>
        </p:nvPicPr>
        <p:blipFill>
          <a:blip r:embed="rId4">
            <a:alphaModFix/>
          </a:blip>
          <a:stretch>
            <a:fillRect/>
          </a:stretch>
        </p:blipFill>
        <p:spPr>
          <a:xfrm>
            <a:off x="3498750" y="2316475"/>
            <a:ext cx="456600" cy="456600"/>
          </a:xfrm>
          <a:prstGeom prst="rect">
            <a:avLst/>
          </a:prstGeom>
          <a:noFill/>
          <a:ln>
            <a:noFill/>
          </a:ln>
          <a:effectLst>
            <a:outerShdw blurRad="57150" rotWithShape="0" algn="bl" dir="5400000" dist="19050">
              <a:srgbClr val="000000">
                <a:alpha val="50000"/>
              </a:srgbClr>
            </a:outerShdw>
          </a:effectLst>
        </p:spPr>
      </p:pic>
      <p:grpSp>
        <p:nvGrpSpPr>
          <p:cNvPr id="513" name="Shape 513"/>
          <p:cNvGrpSpPr/>
          <p:nvPr/>
        </p:nvGrpSpPr>
        <p:grpSpPr>
          <a:xfrm>
            <a:off x="677293" y="1617478"/>
            <a:ext cx="1676765" cy="1040325"/>
            <a:chOff x="4993925" y="1350112"/>
            <a:chExt cx="1595400" cy="959887"/>
          </a:xfrm>
        </p:grpSpPr>
        <p:sp>
          <p:nvSpPr>
            <p:cNvPr id="514" name="Shape 514"/>
            <p:cNvSpPr/>
            <p:nvPr/>
          </p:nvSpPr>
          <p:spPr>
            <a:xfrm>
              <a:off x="4993925" y="1489123"/>
              <a:ext cx="1595400" cy="820875"/>
            </a:xfrm>
            <a:custGeom>
              <a:pathLst>
                <a:path extrusionOk="0" h="32835" w="63816">
                  <a:moveTo>
                    <a:pt x="0" y="3586"/>
                  </a:moveTo>
                  <a:cubicBezTo>
                    <a:pt x="9092" y="5102"/>
                    <a:pt x="18030" y="12326"/>
                    <a:pt x="26923" y="9901"/>
                  </a:cubicBezTo>
                  <a:cubicBezTo>
                    <a:pt x="30563" y="8908"/>
                    <a:pt x="32473" y="4753"/>
                    <a:pt x="35564" y="2589"/>
                  </a:cubicBezTo>
                  <a:cubicBezTo>
                    <a:pt x="39122" y="98"/>
                    <a:pt x="44802" y="-974"/>
                    <a:pt x="48527" y="1260"/>
                  </a:cubicBezTo>
                  <a:cubicBezTo>
                    <a:pt x="51509" y="3049"/>
                    <a:pt x="51671" y="7525"/>
                    <a:pt x="52515" y="10898"/>
                  </a:cubicBezTo>
                  <a:cubicBezTo>
                    <a:pt x="54511" y="18878"/>
                    <a:pt x="56973" y="28271"/>
                    <a:pt x="63816" y="32835"/>
                  </a:cubicBezTo>
                </a:path>
              </a:pathLst>
            </a:custGeom>
            <a:noFill/>
            <a:ln cap="flat" cmpd="sng" w="28575">
              <a:solidFill>
                <a:schemeClr val="accent2"/>
              </a:solidFill>
              <a:prstDash val="solid"/>
              <a:round/>
              <a:headEnd len="med" w="med" type="none"/>
              <a:tailEnd len="med" w="med" type="triangle"/>
            </a:ln>
          </p:spPr>
        </p:sp>
        <p:pic>
          <p:nvPicPr>
            <p:cNvPr id="515" name="Shape 515"/>
            <p:cNvPicPr preferRelativeResize="0"/>
            <p:nvPr/>
          </p:nvPicPr>
          <p:blipFill>
            <a:blip r:embed="rId7">
              <a:alphaModFix/>
            </a:blip>
            <a:stretch>
              <a:fillRect/>
            </a:stretch>
          </p:blipFill>
          <p:spPr>
            <a:xfrm rot="6548394">
              <a:off x="5220575" y="1538488"/>
              <a:ext cx="246383" cy="282550"/>
            </a:xfrm>
            <a:prstGeom prst="rect">
              <a:avLst/>
            </a:prstGeom>
            <a:noFill/>
            <a:ln>
              <a:noFill/>
            </a:ln>
            <a:effectLst>
              <a:outerShdw blurRad="57150" rotWithShape="0" algn="bl" dir="5400000" dist="19050">
                <a:srgbClr val="000000">
                  <a:alpha val="50000"/>
                </a:srgbClr>
              </a:outerShdw>
            </a:effectLst>
          </p:spPr>
        </p:pic>
        <p:pic>
          <p:nvPicPr>
            <p:cNvPr id="516" name="Shape 516"/>
            <p:cNvPicPr preferRelativeResize="0"/>
            <p:nvPr/>
          </p:nvPicPr>
          <p:blipFill>
            <a:blip r:embed="rId7">
              <a:alphaModFix/>
            </a:blip>
            <a:stretch>
              <a:fillRect/>
            </a:stretch>
          </p:blipFill>
          <p:spPr>
            <a:xfrm rot="2700000">
              <a:off x="5685625" y="1500088"/>
              <a:ext cx="246384" cy="282550"/>
            </a:xfrm>
            <a:prstGeom prst="rect">
              <a:avLst/>
            </a:prstGeom>
            <a:noFill/>
            <a:ln>
              <a:noFill/>
            </a:ln>
            <a:effectLst>
              <a:outerShdw blurRad="57150" rotWithShape="0" algn="bl" dir="5400000" dist="19050">
                <a:srgbClr val="000000">
                  <a:alpha val="50000"/>
                </a:srgbClr>
              </a:outerShdw>
            </a:effectLst>
          </p:spPr>
        </p:pic>
        <p:pic>
          <p:nvPicPr>
            <p:cNvPr id="517" name="Shape 517"/>
            <p:cNvPicPr preferRelativeResize="0"/>
            <p:nvPr/>
          </p:nvPicPr>
          <p:blipFill>
            <a:blip r:embed="rId7">
              <a:alphaModFix/>
            </a:blip>
            <a:stretch>
              <a:fillRect/>
            </a:stretch>
          </p:blipFill>
          <p:spPr>
            <a:xfrm rot="8753869">
              <a:off x="6112250" y="1394888"/>
              <a:ext cx="246384" cy="282550"/>
            </a:xfrm>
            <a:prstGeom prst="rect">
              <a:avLst/>
            </a:prstGeom>
            <a:noFill/>
            <a:ln>
              <a:noFill/>
            </a:ln>
            <a:effectLst>
              <a:outerShdw blurRad="57150" rotWithShape="0" algn="bl" dir="5400000" dist="19050">
                <a:srgbClr val="000000">
                  <a:alpha val="50000"/>
                </a:srgbClr>
              </a:outerShdw>
            </a:effectLst>
          </p:spPr>
        </p:pic>
        <p:pic>
          <p:nvPicPr>
            <p:cNvPr id="518" name="Shape 518"/>
            <p:cNvPicPr preferRelativeResize="0"/>
            <p:nvPr/>
          </p:nvPicPr>
          <p:blipFill>
            <a:blip r:embed="rId7">
              <a:alphaModFix/>
            </a:blip>
            <a:stretch>
              <a:fillRect/>
            </a:stretch>
          </p:blipFill>
          <p:spPr>
            <a:xfrm rot="9479396">
              <a:off x="6243044" y="1826338"/>
              <a:ext cx="246384" cy="282550"/>
            </a:xfrm>
            <a:prstGeom prst="rect">
              <a:avLst/>
            </a:prstGeom>
            <a:noFill/>
            <a:ln>
              <a:noFill/>
            </a:ln>
            <a:effectLst>
              <a:outerShdw blurRad="57150" rotWithShape="0" algn="bl" dir="5400000" dist="19050">
                <a:srgbClr val="000000">
                  <a:alpha val="50000"/>
                </a:srgbClr>
              </a:outerShdw>
            </a:effectLst>
          </p:spPr>
        </p:pic>
      </p:grpSp>
      <p:pic>
        <p:nvPicPr>
          <p:cNvPr id="519" name="Shape 519"/>
          <p:cNvPicPr preferRelativeResize="0"/>
          <p:nvPr/>
        </p:nvPicPr>
        <p:blipFill>
          <a:blip r:embed="rId5">
            <a:alphaModFix/>
          </a:blip>
          <a:stretch>
            <a:fillRect/>
          </a:stretch>
        </p:blipFill>
        <p:spPr>
          <a:xfrm>
            <a:off x="1439875" y="2056700"/>
            <a:ext cx="512700" cy="549321"/>
          </a:xfrm>
          <a:prstGeom prst="rect">
            <a:avLst/>
          </a:prstGeom>
          <a:noFill/>
          <a:ln>
            <a:noFill/>
          </a:ln>
          <a:effectLst>
            <a:outerShdw blurRad="57150" rotWithShape="0" algn="bl" dir="5400000" dist="19050">
              <a:srgbClr val="000000">
                <a:alpha val="50000"/>
              </a:srgbClr>
            </a:outerShdw>
          </a:effectLst>
        </p:spPr>
      </p:pic>
      <p:sp>
        <p:nvSpPr>
          <p:cNvPr id="520" name="Shape 520"/>
          <p:cNvSpPr/>
          <p:nvPr/>
        </p:nvSpPr>
        <p:spPr>
          <a:xfrm>
            <a:off x="4969000" y="1345267"/>
            <a:ext cx="1869600" cy="881625"/>
          </a:xfrm>
          <a:custGeom>
            <a:pathLst>
              <a:path extrusionOk="0" h="35265" w="74784">
                <a:moveTo>
                  <a:pt x="0" y="2360"/>
                </a:moveTo>
                <a:cubicBezTo>
                  <a:pt x="13951" y="2898"/>
                  <a:pt x="27970" y="4233"/>
                  <a:pt x="41879" y="3025"/>
                </a:cubicBezTo>
                <a:cubicBezTo>
                  <a:pt x="48535" y="2447"/>
                  <a:pt x="55847" y="-1957"/>
                  <a:pt x="61822" y="1031"/>
                </a:cubicBezTo>
                <a:cubicBezTo>
                  <a:pt x="72735" y="6489"/>
                  <a:pt x="74784" y="23063"/>
                  <a:pt x="74784" y="35265"/>
                </a:cubicBezTo>
              </a:path>
            </a:pathLst>
          </a:custGeom>
          <a:noFill/>
          <a:ln cap="flat" cmpd="sng" w="28575">
            <a:solidFill>
              <a:schemeClr val="accent2"/>
            </a:solidFill>
            <a:prstDash val="solid"/>
            <a:round/>
            <a:headEnd len="med" w="med" type="none"/>
            <a:tailEnd len="med" w="med" type="triangle"/>
          </a:ln>
        </p:spPr>
      </p:sp>
      <p:pic>
        <p:nvPicPr>
          <p:cNvPr id="521" name="Shape 521"/>
          <p:cNvPicPr preferRelativeResize="0"/>
          <p:nvPr/>
        </p:nvPicPr>
        <p:blipFill>
          <a:blip r:embed="rId7">
            <a:alphaModFix/>
          </a:blip>
          <a:stretch>
            <a:fillRect/>
          </a:stretch>
        </p:blipFill>
        <p:spPr>
          <a:xfrm rot="8266015">
            <a:off x="6491204" y="1338791"/>
            <a:ext cx="260100" cy="304943"/>
          </a:xfrm>
          <a:prstGeom prst="rect">
            <a:avLst/>
          </a:prstGeom>
          <a:noFill/>
          <a:ln>
            <a:noFill/>
          </a:ln>
          <a:effectLst>
            <a:outerShdw blurRad="57150" rotWithShape="0" algn="bl" dir="5400000" dist="19050">
              <a:srgbClr val="000000">
                <a:alpha val="50000"/>
              </a:srgbClr>
            </a:outerShdw>
          </a:effectLst>
        </p:spPr>
      </p:pic>
      <p:pic>
        <p:nvPicPr>
          <p:cNvPr id="522" name="Shape 522"/>
          <p:cNvPicPr preferRelativeResize="0"/>
          <p:nvPr/>
        </p:nvPicPr>
        <p:blipFill>
          <a:blip r:embed="rId7">
            <a:alphaModFix/>
          </a:blip>
          <a:stretch>
            <a:fillRect/>
          </a:stretch>
        </p:blipFill>
        <p:spPr>
          <a:xfrm rot="4569267">
            <a:off x="6045354" y="1239091"/>
            <a:ext cx="260100" cy="304943"/>
          </a:xfrm>
          <a:prstGeom prst="rect">
            <a:avLst/>
          </a:prstGeom>
          <a:noFill/>
          <a:ln>
            <a:noFill/>
          </a:ln>
          <a:effectLst>
            <a:outerShdw blurRad="57150" rotWithShape="0" algn="bl" dir="5400000" dist="19050">
              <a:srgbClr val="000000">
                <a:alpha val="50000"/>
              </a:srgbClr>
            </a:outerShdw>
          </a:effectLst>
        </p:spPr>
      </p:pic>
      <p:pic>
        <p:nvPicPr>
          <p:cNvPr id="523" name="Shape 523"/>
          <p:cNvPicPr preferRelativeResize="0"/>
          <p:nvPr/>
        </p:nvPicPr>
        <p:blipFill>
          <a:blip r:embed="rId7">
            <a:alphaModFix/>
          </a:blip>
          <a:stretch>
            <a:fillRect/>
          </a:stretch>
        </p:blipFill>
        <p:spPr>
          <a:xfrm rot="5326586">
            <a:off x="5551266" y="1266342"/>
            <a:ext cx="260100" cy="304943"/>
          </a:xfrm>
          <a:prstGeom prst="rect">
            <a:avLst/>
          </a:prstGeom>
          <a:noFill/>
          <a:ln>
            <a:noFill/>
          </a:ln>
          <a:effectLst>
            <a:outerShdw blurRad="57150" rotWithShape="0" algn="bl" dir="5400000" dist="19050">
              <a:srgbClr val="000000">
                <a:alpha val="50000"/>
              </a:srgbClr>
            </a:outerShdw>
          </a:effectLst>
        </p:spPr>
      </p:pic>
      <p:pic>
        <p:nvPicPr>
          <p:cNvPr id="524" name="Shape 524"/>
          <p:cNvPicPr preferRelativeResize="0"/>
          <p:nvPr/>
        </p:nvPicPr>
        <p:blipFill>
          <a:blip r:embed="rId7">
            <a:alphaModFix/>
          </a:blip>
          <a:stretch>
            <a:fillRect/>
          </a:stretch>
        </p:blipFill>
        <p:spPr>
          <a:xfrm rot="5326586">
            <a:off x="4994191" y="1266342"/>
            <a:ext cx="260100" cy="304943"/>
          </a:xfrm>
          <a:prstGeom prst="rect">
            <a:avLst/>
          </a:prstGeom>
          <a:noFill/>
          <a:ln>
            <a:noFill/>
          </a:ln>
          <a:effectLst>
            <a:outerShdw blurRad="57150" rotWithShape="0" algn="bl" dir="5400000" dist="19050">
              <a:srgbClr val="000000">
                <a:alpha val="50000"/>
              </a:srgbClr>
            </a:outerShdw>
          </a:effectLst>
        </p:spPr>
      </p:pic>
      <p:pic>
        <p:nvPicPr>
          <p:cNvPr id="525" name="Shape 525"/>
          <p:cNvPicPr preferRelativeResize="0"/>
          <p:nvPr/>
        </p:nvPicPr>
        <p:blipFill>
          <a:blip r:embed="rId6">
            <a:alphaModFix amt="63000"/>
          </a:blip>
          <a:stretch>
            <a:fillRect/>
          </a:stretch>
        </p:blipFill>
        <p:spPr>
          <a:xfrm>
            <a:off x="2354050" y="1979950"/>
            <a:ext cx="243988" cy="243988"/>
          </a:xfrm>
          <a:prstGeom prst="rect">
            <a:avLst/>
          </a:prstGeom>
          <a:noFill/>
          <a:ln>
            <a:noFill/>
          </a:ln>
          <a:effectLst>
            <a:outerShdw blurRad="71438" rotWithShape="0" algn="bl" dir="3180000" dist="38100">
              <a:srgbClr val="000000">
                <a:alpha val="50000"/>
              </a:srgbClr>
            </a:outerShdw>
          </a:effectLst>
        </p:spPr>
      </p:pic>
      <p:cxnSp>
        <p:nvCxnSpPr>
          <p:cNvPr id="526" name="Shape 526"/>
          <p:cNvCxnSpPr>
            <a:stCxn id="508" idx="3"/>
            <a:endCxn id="501" idx="1"/>
          </p:cNvCxnSpPr>
          <p:nvPr/>
        </p:nvCxnSpPr>
        <p:spPr>
          <a:xfrm flipH="1" rot="10800000">
            <a:off x="4381850" y="2430525"/>
            <a:ext cx="581400" cy="393000"/>
          </a:xfrm>
          <a:prstGeom prst="curvedConnector3">
            <a:avLst>
              <a:gd fmla="val 50000" name="adj1"/>
            </a:avLst>
          </a:prstGeom>
          <a:noFill/>
          <a:ln cap="flat" cmpd="sng" w="28575">
            <a:solidFill>
              <a:schemeClr val="dk2"/>
            </a:solidFill>
            <a:prstDash val="solid"/>
            <a:round/>
            <a:headEnd len="med" w="med" type="none"/>
            <a:tailEnd len="med" w="med" type="triangle"/>
          </a:ln>
        </p:spPr>
      </p:cxn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0" name="Shape 530"/>
        <p:cNvGrpSpPr/>
        <p:nvPr/>
      </p:nvGrpSpPr>
      <p:grpSpPr>
        <a:xfrm>
          <a:off x="0" y="0"/>
          <a:ext cx="0" cy="0"/>
          <a:chOff x="0" y="0"/>
          <a:chExt cx="0" cy="0"/>
        </a:xfrm>
      </p:grpSpPr>
      <p:sp>
        <p:nvSpPr>
          <p:cNvPr id="531" name="Shape 531"/>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Loot Farms</a:t>
            </a:r>
            <a:endParaRPr/>
          </a:p>
        </p:txBody>
      </p:sp>
      <p:sp>
        <p:nvSpPr>
          <p:cNvPr id="532" name="Shape 532"/>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Generates additional revenue for you to build other towers with</a:t>
            </a:r>
            <a:endParaRPr/>
          </a:p>
          <a:p>
            <a:pPr indent="-311150" lvl="0" marL="457200" rtl="0">
              <a:spcBef>
                <a:spcPts val="1600"/>
              </a:spcBef>
              <a:spcAft>
                <a:spcPts val="0"/>
              </a:spcAft>
              <a:buSzPts val="1300"/>
              <a:buChar char="●"/>
            </a:pPr>
            <a:r>
              <a:rPr lang="en"/>
              <a:t>has less health than a honey pot, but also attracts ants</a:t>
            </a:r>
            <a:endParaRPr/>
          </a:p>
          <a:p>
            <a:pPr indent="-311150" lvl="0" marL="457200" rtl="0">
              <a:spcBef>
                <a:spcPts val="0"/>
              </a:spcBef>
              <a:spcAft>
                <a:spcPts val="0"/>
              </a:spcAft>
              <a:buSzPts val="1300"/>
              <a:buChar char="●"/>
            </a:pPr>
            <a:r>
              <a:rPr lang="en"/>
              <a:t>ants attack it for strategic value</a:t>
            </a:r>
            <a:endParaRPr/>
          </a:p>
          <a:p>
            <a:pPr indent="-311150" lvl="0" marL="457200">
              <a:spcBef>
                <a:spcPts val="0"/>
              </a:spcBef>
              <a:spcAft>
                <a:spcPts val="0"/>
              </a:spcAft>
              <a:buSzPts val="1300"/>
              <a:buChar char="●"/>
            </a:pPr>
            <a:r>
              <a:rPr lang="en"/>
              <a:t>vital for survival in the long term</a:t>
            </a:r>
            <a:endParaRPr/>
          </a:p>
        </p:txBody>
      </p:sp>
      <p:sp>
        <p:nvSpPr>
          <p:cNvPr id="533" name="Shape 533"/>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pic>
        <p:nvPicPr>
          <p:cNvPr id="534" name="Shape 534"/>
          <p:cNvPicPr preferRelativeResize="0"/>
          <p:nvPr/>
        </p:nvPicPr>
        <p:blipFill>
          <a:blip r:embed="rId3">
            <a:alphaModFix/>
          </a:blip>
          <a:stretch>
            <a:fillRect/>
          </a:stretch>
        </p:blipFill>
        <p:spPr>
          <a:xfrm>
            <a:off x="7029728" y="1919463"/>
            <a:ext cx="1304575" cy="1304575"/>
          </a:xfrm>
          <a:prstGeom prst="rect">
            <a:avLst/>
          </a:prstGeom>
          <a:noFill/>
          <a:ln>
            <a:noFill/>
          </a:ln>
          <a:effectLst>
            <a:outerShdw blurRad="242888" rotWithShape="0" algn="bl" dir="5400000" dist="133350">
              <a:srgbClr val="000000">
                <a:alpha val="50000"/>
              </a:srgbClr>
            </a:outerShdw>
          </a:effectLst>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8" name="Shape 538"/>
        <p:cNvGrpSpPr/>
        <p:nvPr/>
      </p:nvGrpSpPr>
      <p:grpSpPr>
        <a:xfrm>
          <a:off x="0" y="0"/>
          <a:ext cx="0" cy="0"/>
          <a:chOff x="0" y="0"/>
          <a:chExt cx="0" cy="0"/>
        </a:xfrm>
      </p:grpSpPr>
      <p:sp>
        <p:nvSpPr>
          <p:cNvPr id="539" name="Shape 539"/>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Technical Requirements</a:t>
            </a:r>
            <a:endParaRPr/>
          </a:p>
        </p:txBody>
      </p:sp>
      <p:sp>
        <p:nvSpPr>
          <p:cNvPr id="540" name="Shape 540"/>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There are more than </a:t>
            </a:r>
            <a:r>
              <a:rPr lang="en" u="sng"/>
              <a:t>3 scenes</a:t>
            </a:r>
            <a:r>
              <a:rPr lang="en"/>
              <a:t>: a main menu, a help menu, and 3 different game scenes.</a:t>
            </a:r>
            <a:endParaRPr/>
          </a:p>
          <a:p>
            <a:pPr indent="0" lvl="0" marL="0">
              <a:spcBef>
                <a:spcPts val="1600"/>
              </a:spcBef>
              <a:spcAft>
                <a:spcPts val="0"/>
              </a:spcAft>
              <a:buNone/>
            </a:pPr>
            <a:r>
              <a:rPr lang="en"/>
              <a:t>There are more than </a:t>
            </a:r>
            <a:r>
              <a:rPr lang="en" u="sng"/>
              <a:t>3 types of gameobjects</a:t>
            </a:r>
            <a:r>
              <a:rPr lang="en"/>
              <a:t>: ants, towers, pellets, and a large number of subobjects.</a:t>
            </a:r>
            <a:endParaRPr/>
          </a:p>
          <a:p>
            <a:pPr indent="0" lvl="0" marL="0">
              <a:spcBef>
                <a:spcPts val="1600"/>
              </a:spcBef>
              <a:spcAft>
                <a:spcPts val="0"/>
              </a:spcAft>
              <a:buNone/>
            </a:pPr>
            <a:r>
              <a:rPr lang="en"/>
              <a:t>There are </a:t>
            </a:r>
            <a:r>
              <a:rPr lang="en" u="sng"/>
              <a:t>two camera views</a:t>
            </a:r>
            <a:r>
              <a:rPr lang="en"/>
              <a:t>: the main view and the minimap.</a:t>
            </a:r>
            <a:endParaRPr/>
          </a:p>
          <a:p>
            <a:pPr indent="0" lvl="0" marL="0">
              <a:spcBef>
                <a:spcPts val="1600"/>
              </a:spcBef>
              <a:spcAft>
                <a:spcPts val="0"/>
              </a:spcAft>
              <a:buNone/>
            </a:pPr>
            <a:r>
              <a:rPr lang="en"/>
              <a:t>Ant movement uses either </a:t>
            </a:r>
            <a:r>
              <a:rPr lang="en" u="sng"/>
              <a:t>interpolation</a:t>
            </a:r>
            <a:r>
              <a:rPr lang="en"/>
              <a:t>.</a:t>
            </a:r>
            <a:endParaRPr/>
          </a:p>
          <a:p>
            <a:pPr indent="0" lvl="0" marL="0">
              <a:spcBef>
                <a:spcPts val="1600"/>
              </a:spcBef>
              <a:spcAft>
                <a:spcPts val="0"/>
              </a:spcAft>
              <a:buNone/>
            </a:pPr>
            <a:r>
              <a:rPr lang="en"/>
              <a:t>The </a:t>
            </a:r>
            <a:r>
              <a:rPr lang="en" u="sng"/>
              <a:t>physics engine</a:t>
            </a:r>
            <a:r>
              <a:rPr lang="en"/>
              <a:t> and </a:t>
            </a:r>
            <a:r>
              <a:rPr lang="en" u="sng"/>
              <a:t>pixel collisions</a:t>
            </a:r>
            <a:r>
              <a:rPr lang="en"/>
              <a:t> are both used to detect if a sugar pellet hits an ant.</a:t>
            </a:r>
            <a:endParaRPr/>
          </a:p>
          <a:p>
            <a:pPr indent="0" lvl="0" marL="0">
              <a:spcBef>
                <a:spcPts val="1600"/>
              </a:spcBef>
              <a:spcAft>
                <a:spcPts val="1600"/>
              </a:spcAft>
              <a:buNone/>
            </a:pPr>
            <a:r>
              <a:t/>
            </a:r>
            <a:endParaRPr/>
          </a:p>
        </p:txBody>
      </p:sp>
      <p:sp>
        <p:nvSpPr>
          <p:cNvPr id="541" name="Shape 541"/>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45" name="Shape 545"/>
        <p:cNvGrpSpPr/>
        <p:nvPr/>
      </p:nvGrpSpPr>
      <p:grpSpPr>
        <a:xfrm>
          <a:off x="0" y="0"/>
          <a:ext cx="0" cy="0"/>
          <a:chOff x="0" y="0"/>
          <a:chExt cx="0" cy="0"/>
        </a:xfrm>
      </p:grpSpPr>
      <p:sp>
        <p:nvSpPr>
          <p:cNvPr id="546" name="Shape 546"/>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Technical Requirements</a:t>
            </a:r>
            <a:endParaRPr/>
          </a:p>
        </p:txBody>
      </p:sp>
      <p:sp>
        <p:nvSpPr>
          <p:cNvPr id="547" name="Shape 547"/>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The game worlds all use different lighting setups to provide the desired effects.</a:t>
            </a:r>
            <a:endParaRPr/>
          </a:p>
          <a:p>
            <a:pPr indent="-311150" lvl="0" marL="457200" rtl="0">
              <a:spcBef>
                <a:spcPts val="1600"/>
              </a:spcBef>
              <a:spcAft>
                <a:spcPts val="0"/>
              </a:spcAft>
              <a:buSzPts val="1300"/>
              <a:buChar char="●"/>
            </a:pPr>
            <a:r>
              <a:rPr lang="en"/>
              <a:t>the kitchen has a several </a:t>
            </a:r>
            <a:r>
              <a:rPr lang="en" u="sng"/>
              <a:t>point lights</a:t>
            </a:r>
            <a:endParaRPr u="sng"/>
          </a:p>
          <a:p>
            <a:pPr indent="-311150" lvl="0" marL="457200" rtl="0">
              <a:spcBef>
                <a:spcPts val="0"/>
              </a:spcBef>
              <a:spcAft>
                <a:spcPts val="0"/>
              </a:spcAft>
              <a:buSzPts val="1300"/>
              <a:buChar char="●"/>
            </a:pPr>
            <a:r>
              <a:rPr lang="en"/>
              <a:t>the park has a </a:t>
            </a:r>
            <a:r>
              <a:rPr lang="en" u="sng"/>
              <a:t>directional light</a:t>
            </a:r>
            <a:r>
              <a:rPr lang="en"/>
              <a:t> to represent sun light</a:t>
            </a:r>
            <a:endParaRPr/>
          </a:p>
          <a:p>
            <a:pPr indent="-311150" lvl="0" marL="457200" rtl="0">
              <a:spcBef>
                <a:spcPts val="0"/>
              </a:spcBef>
              <a:spcAft>
                <a:spcPts val="0"/>
              </a:spcAft>
              <a:buSzPts val="1300"/>
              <a:buChar char="●"/>
            </a:pPr>
            <a:r>
              <a:rPr lang="en"/>
              <a:t>the night has light </a:t>
            </a:r>
            <a:r>
              <a:rPr lang="en" u="sng"/>
              <a:t>emitting from different game objects</a:t>
            </a:r>
            <a:r>
              <a:rPr lang="en"/>
              <a:t>, rather than from above</a:t>
            </a:r>
            <a:endParaRPr/>
          </a:p>
          <a:p>
            <a:pPr indent="0" lvl="0" marL="0" rtl="0">
              <a:spcBef>
                <a:spcPts val="1600"/>
              </a:spcBef>
              <a:spcAft>
                <a:spcPts val="0"/>
              </a:spcAft>
              <a:buNone/>
            </a:pPr>
            <a:r>
              <a:rPr lang="en"/>
              <a:t>Objects will all </a:t>
            </a:r>
            <a:r>
              <a:rPr lang="en" u="sng"/>
              <a:t>respond to lights</a:t>
            </a:r>
            <a:r>
              <a:rPr lang="en"/>
              <a:t> to cast shadows, and will have </a:t>
            </a:r>
            <a:r>
              <a:rPr lang="en" u="sng"/>
              <a:t>normal maps</a:t>
            </a:r>
            <a:r>
              <a:rPr lang="en"/>
              <a:t> generated to look good at the same time.</a:t>
            </a:r>
            <a:endParaRPr/>
          </a:p>
          <a:p>
            <a:pPr indent="0" lvl="0" marL="0" rtl="0">
              <a:spcBef>
                <a:spcPts val="1600"/>
              </a:spcBef>
              <a:spcAft>
                <a:spcPts val="1600"/>
              </a:spcAft>
              <a:buNone/>
            </a:pPr>
            <a:r>
              <a:rPr lang="en"/>
              <a:t>The </a:t>
            </a:r>
            <a:r>
              <a:rPr lang="en" u="sng"/>
              <a:t>UI is so easy</a:t>
            </a:r>
            <a:r>
              <a:rPr lang="en"/>
              <a:t> a middle schooler could use it. It will (</a:t>
            </a:r>
            <a:r>
              <a:rPr i="1" lang="en"/>
              <a:t>hopefully</a:t>
            </a:r>
            <a:r>
              <a:rPr lang="en"/>
              <a:t>) be </a:t>
            </a:r>
            <a:r>
              <a:rPr lang="en" u="sng"/>
              <a:t>fun</a:t>
            </a:r>
            <a:r>
              <a:rPr lang="en"/>
              <a:t>.</a:t>
            </a:r>
            <a:endParaRPr/>
          </a:p>
        </p:txBody>
      </p:sp>
      <p:sp>
        <p:nvSpPr>
          <p:cNvPr id="548" name="Shape 548"/>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rtl="0">
              <a:spcBef>
                <a:spcPts val="0"/>
              </a:spcBef>
              <a:spcAft>
                <a:spcPts val="0"/>
              </a:spcAft>
              <a:buNone/>
            </a:pPr>
            <a:fld id="{00000000-1234-1234-1234-123412341234}" type="slidenum">
              <a:rPr lang="en"/>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52" name="Shape 552"/>
        <p:cNvGrpSpPr/>
        <p:nvPr/>
      </p:nvGrpSpPr>
      <p:grpSpPr>
        <a:xfrm>
          <a:off x="0" y="0"/>
          <a:ext cx="0" cy="0"/>
          <a:chOff x="0" y="0"/>
          <a:chExt cx="0" cy="0"/>
        </a:xfrm>
      </p:grpSpPr>
      <p:sp>
        <p:nvSpPr>
          <p:cNvPr id="553" name="Shape 553"/>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Schedule</a:t>
            </a:r>
            <a:endParaRPr/>
          </a:p>
        </p:txBody>
      </p:sp>
      <p:sp>
        <p:nvSpPr>
          <p:cNvPr id="554" name="Shape 554"/>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By 2018-02-26:</a:t>
            </a:r>
            <a:endParaRPr/>
          </a:p>
          <a:p>
            <a:pPr indent="-311150" lvl="0" marL="457200" rtl="0">
              <a:spcBef>
                <a:spcPts val="1600"/>
              </a:spcBef>
              <a:spcAft>
                <a:spcPts val="0"/>
              </a:spcAft>
              <a:buSzPts val="1300"/>
              <a:buChar char="●"/>
            </a:pPr>
            <a:r>
              <a:rPr lang="en"/>
              <a:t>Get something onto the screen</a:t>
            </a:r>
            <a:endParaRPr/>
          </a:p>
          <a:p>
            <a:pPr indent="-311150" lvl="0" marL="457200" rtl="0">
              <a:spcBef>
                <a:spcPts val="0"/>
              </a:spcBef>
              <a:spcAft>
                <a:spcPts val="0"/>
              </a:spcAft>
              <a:buSzPts val="1300"/>
              <a:buChar char="●"/>
            </a:pPr>
            <a:r>
              <a:rPr lang="en"/>
              <a:t>Have a graph that objects can be placed on</a:t>
            </a:r>
            <a:endParaRPr/>
          </a:p>
          <a:p>
            <a:pPr indent="-311150" lvl="0" marL="457200" rtl="0">
              <a:spcBef>
                <a:spcPts val="0"/>
              </a:spcBef>
              <a:spcAft>
                <a:spcPts val="0"/>
              </a:spcAft>
              <a:buSzPts val="1300"/>
              <a:buChar char="●"/>
            </a:pPr>
            <a:r>
              <a:rPr lang="en"/>
              <a:t>Pathfinding from point to point that can work around obstacles</a:t>
            </a:r>
            <a:endParaRPr/>
          </a:p>
          <a:p>
            <a:pPr indent="-311150" lvl="0" marL="457200" rtl="0">
              <a:spcBef>
                <a:spcPts val="0"/>
              </a:spcBef>
              <a:spcAft>
                <a:spcPts val="0"/>
              </a:spcAft>
              <a:buSzPts val="1300"/>
              <a:buChar char="●"/>
            </a:pPr>
            <a:r>
              <a:rPr lang="en"/>
              <a:t>Internally a bunch of engine stuff will be worked on (e.g. tower stats/inheritance)</a:t>
            </a:r>
            <a:endParaRPr/>
          </a:p>
          <a:p>
            <a:pPr indent="0" lvl="0" marL="0" rtl="0">
              <a:spcBef>
                <a:spcPts val="1600"/>
              </a:spcBef>
              <a:spcAft>
                <a:spcPts val="0"/>
              </a:spcAft>
              <a:buNone/>
            </a:pPr>
            <a:r>
              <a:rPr lang="en"/>
              <a:t>By 2018-03-05:</a:t>
            </a:r>
            <a:endParaRPr/>
          </a:p>
          <a:p>
            <a:pPr indent="-311150" lvl="0" marL="457200" rtl="0">
              <a:spcBef>
                <a:spcPts val="1600"/>
              </a:spcBef>
              <a:spcAft>
                <a:spcPts val="0"/>
              </a:spcAft>
              <a:buSzPts val="1300"/>
              <a:buChar char="●"/>
            </a:pPr>
            <a:r>
              <a:rPr lang="en"/>
              <a:t>UI should be mostly complete</a:t>
            </a:r>
            <a:endParaRPr/>
          </a:p>
          <a:p>
            <a:pPr indent="-311150" lvl="0" marL="457200" rtl="0">
              <a:spcBef>
                <a:spcPts val="0"/>
              </a:spcBef>
              <a:spcAft>
                <a:spcPts val="0"/>
              </a:spcAft>
              <a:buSzPts val="1300"/>
              <a:buChar char="●"/>
            </a:pPr>
            <a:r>
              <a:rPr lang="en"/>
              <a:t>Ants will march down the path and target toast and honeypots</a:t>
            </a:r>
            <a:endParaRPr/>
          </a:p>
          <a:p>
            <a:pPr indent="-311150" lvl="0" marL="457200" rtl="0">
              <a:spcBef>
                <a:spcPts val="0"/>
              </a:spcBef>
              <a:spcAft>
                <a:spcPts val="0"/>
              </a:spcAft>
              <a:buSzPts val="1300"/>
              <a:buChar char="●"/>
            </a:pPr>
            <a:r>
              <a:rPr lang="en"/>
              <a:t>Towers can be placed, sold, upgraded, and destroyed</a:t>
            </a:r>
            <a:endParaRPr/>
          </a:p>
          <a:p>
            <a:pPr indent="-311150" lvl="0" marL="457200">
              <a:spcBef>
                <a:spcPts val="0"/>
              </a:spcBef>
              <a:spcAft>
                <a:spcPts val="0"/>
              </a:spcAft>
              <a:buSzPts val="1300"/>
              <a:buChar char="●"/>
            </a:pPr>
            <a:r>
              <a:rPr lang="en"/>
              <a:t>Should be able to mostly play the game, but a bit unpolished</a:t>
            </a:r>
            <a:endParaRPr/>
          </a:p>
        </p:txBody>
      </p:sp>
      <p:sp>
        <p:nvSpPr>
          <p:cNvPr id="555" name="Shape 555"/>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59" name="Shape 559"/>
        <p:cNvGrpSpPr/>
        <p:nvPr/>
      </p:nvGrpSpPr>
      <p:grpSpPr>
        <a:xfrm>
          <a:off x="0" y="0"/>
          <a:ext cx="0" cy="0"/>
          <a:chOff x="0" y="0"/>
          <a:chExt cx="0" cy="0"/>
        </a:xfrm>
      </p:grpSpPr>
      <p:sp>
        <p:nvSpPr>
          <p:cNvPr id="560" name="Shape 560"/>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Schedule</a:t>
            </a:r>
            <a:endParaRPr/>
          </a:p>
        </p:txBody>
      </p:sp>
      <p:sp>
        <p:nvSpPr>
          <p:cNvPr id="561" name="Shape 561"/>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By 2018-03-12:</a:t>
            </a:r>
            <a:endParaRPr/>
          </a:p>
          <a:p>
            <a:pPr indent="-311150" lvl="0" marL="457200" rtl="0">
              <a:spcBef>
                <a:spcPts val="1600"/>
              </a:spcBef>
              <a:spcAft>
                <a:spcPts val="0"/>
              </a:spcAft>
              <a:buSzPts val="1300"/>
              <a:buChar char="●"/>
            </a:pPr>
            <a:r>
              <a:rPr lang="en"/>
              <a:t>Polish! Polish! Polish!</a:t>
            </a:r>
            <a:endParaRPr/>
          </a:p>
          <a:p>
            <a:pPr indent="-311150" lvl="0" marL="457200" rtl="0">
              <a:spcBef>
                <a:spcPts val="0"/>
              </a:spcBef>
              <a:spcAft>
                <a:spcPts val="0"/>
              </a:spcAft>
              <a:buSzPts val="1300"/>
              <a:buChar char="●"/>
            </a:pPr>
            <a:r>
              <a:rPr lang="en"/>
              <a:t>Settings will be tweaked for additional balance</a:t>
            </a:r>
            <a:endParaRPr/>
          </a:p>
          <a:p>
            <a:pPr indent="-311150" lvl="0" marL="457200" rtl="0">
              <a:spcBef>
                <a:spcPts val="0"/>
              </a:spcBef>
              <a:spcAft>
                <a:spcPts val="0"/>
              </a:spcAft>
              <a:buSzPts val="1300"/>
              <a:buChar char="●"/>
            </a:pPr>
            <a:r>
              <a:rPr lang="en"/>
              <a:t>Help menu will be made</a:t>
            </a:r>
            <a:endParaRPr/>
          </a:p>
          <a:p>
            <a:pPr indent="-311150" lvl="0" marL="457200" rtl="0">
              <a:spcBef>
                <a:spcPts val="0"/>
              </a:spcBef>
              <a:spcAft>
                <a:spcPts val="0"/>
              </a:spcAft>
              <a:buSzPts val="1300"/>
              <a:buChar char="●"/>
            </a:pPr>
            <a:r>
              <a:rPr i="1" lang="en"/>
              <a:t>Maybe</a:t>
            </a:r>
            <a:r>
              <a:rPr lang="en"/>
              <a:t> implement particle systems</a:t>
            </a:r>
            <a:endParaRPr/>
          </a:p>
          <a:p>
            <a:pPr indent="-311150" lvl="0" marL="457200" rtl="0">
              <a:spcBef>
                <a:spcPts val="0"/>
              </a:spcBef>
              <a:spcAft>
                <a:spcPts val="0"/>
              </a:spcAft>
              <a:buSzPts val="1300"/>
              <a:buChar char="●"/>
            </a:pPr>
            <a:r>
              <a:rPr lang="en"/>
              <a:t>Game will be done</a:t>
            </a:r>
            <a:endParaRPr/>
          </a:p>
        </p:txBody>
      </p:sp>
      <p:sp>
        <p:nvSpPr>
          <p:cNvPr id="562" name="Shape 562"/>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2" name="Shape 282"/>
        <p:cNvGrpSpPr/>
        <p:nvPr/>
      </p:nvGrpSpPr>
      <p:grpSpPr>
        <a:xfrm>
          <a:off x="0" y="0"/>
          <a:ext cx="0" cy="0"/>
          <a:chOff x="0" y="0"/>
          <a:chExt cx="0" cy="0"/>
        </a:xfrm>
      </p:grpSpPr>
      <p:sp>
        <p:nvSpPr>
          <p:cNvPr id="283" name="Shape 283"/>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Toast Lovers!</a:t>
            </a:r>
            <a:endParaRPr/>
          </a:p>
        </p:txBody>
      </p:sp>
      <p:sp>
        <p:nvSpPr>
          <p:cNvPr id="284" name="Shape 284"/>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311150" lvl="0" marL="457200">
              <a:spcBef>
                <a:spcPts val="0"/>
              </a:spcBef>
              <a:spcAft>
                <a:spcPts val="0"/>
              </a:spcAft>
              <a:buSzPts val="1300"/>
              <a:buChar char="●"/>
            </a:pPr>
            <a:r>
              <a:rPr lang="en"/>
              <a:t>You like toast</a:t>
            </a:r>
            <a:endParaRPr/>
          </a:p>
          <a:p>
            <a:pPr indent="-311150" lvl="0" marL="457200">
              <a:spcBef>
                <a:spcPts val="0"/>
              </a:spcBef>
              <a:spcAft>
                <a:spcPts val="0"/>
              </a:spcAft>
              <a:buSzPts val="1300"/>
              <a:buChar char="●"/>
            </a:pPr>
            <a:r>
              <a:rPr lang="en"/>
              <a:t>Ants also like toast</a:t>
            </a:r>
            <a:endParaRPr/>
          </a:p>
          <a:p>
            <a:pPr indent="-311150" lvl="0" marL="457200">
              <a:spcBef>
                <a:spcPts val="0"/>
              </a:spcBef>
              <a:spcAft>
                <a:spcPts val="0"/>
              </a:spcAft>
              <a:buSzPts val="1300"/>
              <a:buChar char="●"/>
            </a:pPr>
            <a:r>
              <a:rPr lang="en"/>
              <a:t>You do not want ants eating your toast</a:t>
            </a:r>
            <a:endParaRPr/>
          </a:p>
          <a:p>
            <a:pPr indent="-311150" lvl="0" marL="457200" rtl="0">
              <a:spcBef>
                <a:spcPts val="0"/>
              </a:spcBef>
              <a:spcAft>
                <a:spcPts val="0"/>
              </a:spcAft>
              <a:buSzPts val="1300"/>
              <a:buChar char="●"/>
            </a:pPr>
            <a:r>
              <a:rPr lang="en"/>
              <a:t>You must defend your toast from ants</a:t>
            </a:r>
            <a:endParaRPr/>
          </a:p>
          <a:p>
            <a:pPr indent="-311150" lvl="0" marL="457200">
              <a:spcBef>
                <a:spcPts val="0"/>
              </a:spcBef>
              <a:spcAft>
                <a:spcPts val="0"/>
              </a:spcAft>
              <a:buSzPts val="1300"/>
              <a:buChar char="●"/>
            </a:pPr>
            <a:r>
              <a:rPr lang="en"/>
              <a:t>You have an </a:t>
            </a:r>
            <a:r>
              <a:rPr lang="en"/>
              <a:t>arsenal</a:t>
            </a:r>
            <a:r>
              <a:rPr lang="en"/>
              <a:t> of sweets</a:t>
            </a:r>
            <a:endParaRPr/>
          </a:p>
        </p:txBody>
      </p:sp>
      <p:sp>
        <p:nvSpPr>
          <p:cNvPr id="285" name="Shape 285"/>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9" name="Shape 289"/>
        <p:cNvGrpSpPr/>
        <p:nvPr/>
      </p:nvGrpSpPr>
      <p:grpSpPr>
        <a:xfrm>
          <a:off x="0" y="0"/>
          <a:ext cx="0" cy="0"/>
          <a:chOff x="0" y="0"/>
          <a:chExt cx="0" cy="0"/>
        </a:xfrm>
      </p:grpSpPr>
      <p:sp>
        <p:nvSpPr>
          <p:cNvPr id="290" name="Shape 290"/>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Settings &amp; Scenes</a:t>
            </a:r>
            <a:endParaRPr/>
          </a:p>
        </p:txBody>
      </p:sp>
      <p:sp>
        <p:nvSpPr>
          <p:cNvPr id="291" name="Shape 291"/>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Game will include three maps:</a:t>
            </a:r>
            <a:endParaRPr/>
          </a:p>
          <a:p>
            <a:pPr indent="-311150" lvl="0" marL="457200">
              <a:spcBef>
                <a:spcPts val="1600"/>
              </a:spcBef>
              <a:spcAft>
                <a:spcPts val="0"/>
              </a:spcAft>
              <a:buSzPts val="1300"/>
              <a:buAutoNum type="arabicPeriod"/>
            </a:pPr>
            <a:r>
              <a:rPr lang="en"/>
              <a:t>a beginner kitchen mode</a:t>
            </a:r>
            <a:endParaRPr/>
          </a:p>
          <a:p>
            <a:pPr indent="-311150" lvl="0" marL="457200">
              <a:spcBef>
                <a:spcPts val="0"/>
              </a:spcBef>
              <a:spcAft>
                <a:spcPts val="0"/>
              </a:spcAft>
              <a:buSzPts val="1300"/>
              <a:buAutoNum type="arabicPeriod"/>
            </a:pPr>
            <a:r>
              <a:rPr lang="en"/>
              <a:t>an advanced park mode</a:t>
            </a:r>
            <a:endParaRPr/>
          </a:p>
          <a:p>
            <a:pPr indent="-311150" lvl="0" marL="457200" rtl="0">
              <a:spcBef>
                <a:spcPts val="0"/>
              </a:spcBef>
              <a:spcAft>
                <a:spcPts val="0"/>
              </a:spcAft>
              <a:buSzPts val="1300"/>
              <a:buAutoNum type="arabicPeriod"/>
            </a:pPr>
            <a:r>
              <a:rPr lang="en"/>
              <a:t>an expert campsite mode (at night)</a:t>
            </a:r>
            <a:endParaRPr/>
          </a:p>
          <a:p>
            <a:pPr indent="0" lvl="0" marL="0" rtl="0">
              <a:spcBef>
                <a:spcPts val="1600"/>
              </a:spcBef>
              <a:spcAft>
                <a:spcPts val="0"/>
              </a:spcAft>
              <a:buNone/>
            </a:pPr>
            <a:r>
              <a:rPr lang="en"/>
              <a:t>Besides the game scene itself, there is also:</a:t>
            </a:r>
            <a:endParaRPr/>
          </a:p>
          <a:p>
            <a:pPr indent="-311150" lvl="0" marL="457200" rtl="0">
              <a:spcBef>
                <a:spcPts val="1600"/>
              </a:spcBef>
              <a:spcAft>
                <a:spcPts val="0"/>
              </a:spcAft>
              <a:buSzPts val="1300"/>
              <a:buAutoNum type="arabicPeriod"/>
            </a:pPr>
            <a:r>
              <a:rPr lang="en"/>
              <a:t>a menu scene</a:t>
            </a:r>
            <a:endParaRPr/>
          </a:p>
          <a:p>
            <a:pPr indent="-311150" lvl="0" marL="457200">
              <a:spcBef>
                <a:spcPts val="0"/>
              </a:spcBef>
              <a:spcAft>
                <a:spcPts val="0"/>
              </a:spcAft>
              <a:buSzPts val="1300"/>
              <a:buAutoNum type="arabicPeriod"/>
            </a:pPr>
            <a:r>
              <a:rPr lang="en"/>
              <a:t>a help scene</a:t>
            </a:r>
            <a:endParaRPr/>
          </a:p>
        </p:txBody>
      </p:sp>
      <p:sp>
        <p:nvSpPr>
          <p:cNvPr id="292" name="Shape 292"/>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6" name="Shape 296"/>
        <p:cNvGrpSpPr/>
        <p:nvPr/>
      </p:nvGrpSpPr>
      <p:grpSpPr>
        <a:xfrm>
          <a:off x="0" y="0"/>
          <a:ext cx="0" cy="0"/>
          <a:chOff x="0" y="0"/>
          <a:chExt cx="0" cy="0"/>
        </a:xfrm>
      </p:grpSpPr>
      <p:sp>
        <p:nvSpPr>
          <p:cNvPr id="297" name="Shape 297"/>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Main Menu</a:t>
            </a:r>
            <a:endParaRPr/>
          </a:p>
        </p:txBody>
      </p:sp>
      <p:sp>
        <p:nvSpPr>
          <p:cNvPr id="298" name="Shape 298"/>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sp>
        <p:nvSpPr>
          <p:cNvPr id="299" name="Shape 299"/>
          <p:cNvSpPr/>
          <p:nvPr/>
        </p:nvSpPr>
        <p:spPr>
          <a:xfrm>
            <a:off x="1303800" y="2010875"/>
            <a:ext cx="3066300" cy="25095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00" name="Shape 300"/>
          <p:cNvSpPr/>
          <p:nvPr/>
        </p:nvSpPr>
        <p:spPr>
          <a:xfrm>
            <a:off x="5268000" y="2010875"/>
            <a:ext cx="3066300" cy="25095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01" name="Shape 301"/>
          <p:cNvSpPr txBox="1"/>
          <p:nvPr/>
        </p:nvSpPr>
        <p:spPr>
          <a:xfrm rot="-1327093">
            <a:off x="2082503" y="2272096"/>
            <a:ext cx="1531397" cy="556705"/>
          </a:xfrm>
          <a:prstGeom prst="rect">
            <a:avLst/>
          </a:prstGeom>
          <a:no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a:spcBef>
                <a:spcPts val="0"/>
              </a:spcBef>
              <a:spcAft>
                <a:spcPts val="0"/>
              </a:spcAft>
              <a:buNone/>
            </a:pPr>
            <a:r>
              <a:rPr lang="en" sz="3000">
                <a:solidFill>
                  <a:schemeClr val="lt1"/>
                </a:solidFill>
                <a:latin typeface="Lobster"/>
                <a:ea typeface="Lobster"/>
                <a:cs typeface="Lobster"/>
                <a:sym typeface="Lobster"/>
              </a:rPr>
              <a:t>Toast</a:t>
            </a:r>
            <a:br>
              <a:rPr lang="en" sz="3000">
                <a:solidFill>
                  <a:schemeClr val="lt1"/>
                </a:solidFill>
                <a:latin typeface="Lobster"/>
                <a:ea typeface="Lobster"/>
                <a:cs typeface="Lobster"/>
                <a:sym typeface="Lobster"/>
              </a:rPr>
            </a:br>
            <a:r>
              <a:rPr lang="en" sz="3000">
                <a:solidFill>
                  <a:schemeClr val="lt1"/>
                </a:solidFill>
                <a:latin typeface="Lobster"/>
                <a:ea typeface="Lobster"/>
                <a:cs typeface="Lobster"/>
                <a:sym typeface="Lobster"/>
              </a:rPr>
              <a:t>    Lovers!</a:t>
            </a:r>
            <a:endParaRPr sz="3000">
              <a:solidFill>
                <a:schemeClr val="lt1"/>
              </a:solidFill>
              <a:latin typeface="Lobster"/>
              <a:ea typeface="Lobster"/>
              <a:cs typeface="Lobster"/>
              <a:sym typeface="Lobster"/>
            </a:endParaRPr>
          </a:p>
        </p:txBody>
      </p:sp>
      <p:sp>
        <p:nvSpPr>
          <p:cNvPr id="302" name="Shape 302"/>
          <p:cNvSpPr txBox="1"/>
          <p:nvPr/>
        </p:nvSpPr>
        <p:spPr>
          <a:xfrm rot="-1327093">
            <a:off x="6044903" y="2272096"/>
            <a:ext cx="1531397" cy="556705"/>
          </a:xfrm>
          <a:prstGeom prst="rect">
            <a:avLst/>
          </a:prstGeom>
          <a:no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spcBef>
                <a:spcPts val="0"/>
              </a:spcBef>
              <a:spcAft>
                <a:spcPts val="0"/>
              </a:spcAft>
              <a:buNone/>
            </a:pPr>
            <a:r>
              <a:rPr lang="en" sz="3000">
                <a:solidFill>
                  <a:schemeClr val="lt1"/>
                </a:solidFill>
                <a:latin typeface="Lobster"/>
                <a:ea typeface="Lobster"/>
                <a:cs typeface="Lobster"/>
                <a:sym typeface="Lobster"/>
              </a:rPr>
              <a:t>Toast</a:t>
            </a:r>
            <a:br>
              <a:rPr lang="en" sz="3000">
                <a:solidFill>
                  <a:schemeClr val="lt1"/>
                </a:solidFill>
                <a:latin typeface="Lobster"/>
                <a:ea typeface="Lobster"/>
                <a:cs typeface="Lobster"/>
                <a:sym typeface="Lobster"/>
              </a:rPr>
            </a:br>
            <a:r>
              <a:rPr lang="en" sz="3000">
                <a:solidFill>
                  <a:schemeClr val="lt1"/>
                </a:solidFill>
                <a:latin typeface="Lobster"/>
                <a:ea typeface="Lobster"/>
                <a:cs typeface="Lobster"/>
                <a:sym typeface="Lobster"/>
              </a:rPr>
              <a:t>    Lovers!</a:t>
            </a:r>
            <a:endParaRPr sz="3000">
              <a:solidFill>
                <a:schemeClr val="lt1"/>
              </a:solidFill>
              <a:latin typeface="Lobster"/>
              <a:ea typeface="Lobster"/>
              <a:cs typeface="Lobster"/>
              <a:sym typeface="Lobster"/>
            </a:endParaRPr>
          </a:p>
        </p:txBody>
      </p:sp>
      <p:sp>
        <p:nvSpPr>
          <p:cNvPr id="303" name="Shape 303"/>
          <p:cNvSpPr txBox="1"/>
          <p:nvPr/>
        </p:nvSpPr>
        <p:spPr>
          <a:xfrm rot="336">
            <a:off x="1303750" y="3958026"/>
            <a:ext cx="3066300" cy="556800"/>
          </a:xfrm>
          <a:prstGeom prst="rect">
            <a:avLst/>
          </a:prstGeom>
          <a:no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2400">
                <a:solidFill>
                  <a:schemeClr val="lt1"/>
                </a:solidFill>
                <a:latin typeface="Lobster"/>
                <a:ea typeface="Lobster"/>
                <a:cs typeface="Lobster"/>
                <a:sym typeface="Lobster"/>
              </a:rPr>
              <a:t>Smile Protection Squad</a:t>
            </a:r>
            <a:endParaRPr sz="2400">
              <a:solidFill>
                <a:schemeClr val="lt1"/>
              </a:solidFill>
              <a:latin typeface="Lobster"/>
              <a:ea typeface="Lobster"/>
              <a:cs typeface="Lobster"/>
              <a:sym typeface="Lobster"/>
            </a:endParaRPr>
          </a:p>
        </p:txBody>
      </p:sp>
      <p:sp>
        <p:nvSpPr>
          <p:cNvPr id="304" name="Shape 304"/>
          <p:cNvSpPr/>
          <p:nvPr/>
        </p:nvSpPr>
        <p:spPr>
          <a:xfrm rot="973121">
            <a:off x="3782880" y="2372592"/>
            <a:ext cx="397416" cy="393624"/>
          </a:xfrm>
          <a:prstGeom prst="heart">
            <a:avLst/>
          </a:prstGeom>
          <a:solidFill>
            <a:schemeClr val="accent2"/>
          </a:solidFill>
          <a:ln cap="flat" cmpd="sng" w="9525">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05" name="Shape 305"/>
          <p:cNvSpPr/>
          <p:nvPr/>
        </p:nvSpPr>
        <p:spPr>
          <a:xfrm rot="973121">
            <a:off x="7757587" y="2351305"/>
            <a:ext cx="397416" cy="393624"/>
          </a:xfrm>
          <a:prstGeom prst="heart">
            <a:avLst/>
          </a:prstGeom>
          <a:solidFill>
            <a:schemeClr val="accent2"/>
          </a:solidFill>
          <a:ln cap="flat" cmpd="sng" w="9525">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06" name="Shape 306"/>
          <p:cNvSpPr/>
          <p:nvPr/>
        </p:nvSpPr>
        <p:spPr>
          <a:xfrm rot="-1488320">
            <a:off x="1498693" y="2372692"/>
            <a:ext cx="397582" cy="393684"/>
          </a:xfrm>
          <a:prstGeom prst="heart">
            <a:avLst/>
          </a:prstGeom>
          <a:solidFill>
            <a:schemeClr val="accent2"/>
          </a:solidFill>
          <a:ln cap="flat" cmpd="sng" w="9525">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07" name="Shape 307"/>
          <p:cNvSpPr/>
          <p:nvPr/>
        </p:nvSpPr>
        <p:spPr>
          <a:xfrm rot="-1488320">
            <a:off x="5485980" y="2372692"/>
            <a:ext cx="397582" cy="393684"/>
          </a:xfrm>
          <a:prstGeom prst="heart">
            <a:avLst/>
          </a:prstGeom>
          <a:solidFill>
            <a:schemeClr val="accent2"/>
          </a:solidFill>
          <a:ln cap="flat" cmpd="sng" w="9525">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08" name="Shape 308"/>
          <p:cNvSpPr txBox="1"/>
          <p:nvPr/>
        </p:nvSpPr>
        <p:spPr>
          <a:xfrm>
            <a:off x="2573850" y="3157575"/>
            <a:ext cx="548700" cy="315600"/>
          </a:xfrm>
          <a:prstGeom prst="rect">
            <a:avLst/>
          </a:prstGeom>
          <a:no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algn="ctr">
              <a:spcBef>
                <a:spcPts val="0"/>
              </a:spcBef>
              <a:spcAft>
                <a:spcPts val="0"/>
              </a:spcAft>
              <a:buNone/>
            </a:pPr>
            <a:r>
              <a:rPr lang="en" u="sng">
                <a:solidFill>
                  <a:schemeClr val="lt1"/>
                </a:solidFill>
                <a:latin typeface="Lobster"/>
                <a:ea typeface="Lobster"/>
                <a:cs typeface="Lobster"/>
                <a:sym typeface="Lobster"/>
              </a:rPr>
              <a:t>Play</a:t>
            </a:r>
            <a:endParaRPr u="sng">
              <a:solidFill>
                <a:schemeClr val="lt1"/>
              </a:solidFill>
              <a:latin typeface="Lobster"/>
              <a:ea typeface="Lobster"/>
              <a:cs typeface="Lobster"/>
              <a:sym typeface="Lobster"/>
            </a:endParaRPr>
          </a:p>
        </p:txBody>
      </p:sp>
      <p:sp>
        <p:nvSpPr>
          <p:cNvPr id="309" name="Shape 309"/>
          <p:cNvSpPr txBox="1"/>
          <p:nvPr/>
        </p:nvSpPr>
        <p:spPr>
          <a:xfrm>
            <a:off x="2573850" y="3503025"/>
            <a:ext cx="548700" cy="315600"/>
          </a:xfrm>
          <a:prstGeom prst="rect">
            <a:avLst/>
          </a:prstGeom>
          <a:no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u="sng">
                <a:solidFill>
                  <a:schemeClr val="lt1"/>
                </a:solidFill>
                <a:latin typeface="Lobster"/>
                <a:ea typeface="Lobster"/>
                <a:cs typeface="Lobster"/>
                <a:sym typeface="Lobster"/>
              </a:rPr>
              <a:t>Help</a:t>
            </a:r>
            <a:endParaRPr u="sng">
              <a:solidFill>
                <a:schemeClr val="lt1"/>
              </a:solidFill>
              <a:latin typeface="Lobster"/>
              <a:ea typeface="Lobster"/>
              <a:cs typeface="Lobster"/>
              <a:sym typeface="Lobster"/>
            </a:endParaRPr>
          </a:p>
        </p:txBody>
      </p:sp>
      <p:cxnSp>
        <p:nvCxnSpPr>
          <p:cNvPr id="310" name="Shape 310"/>
          <p:cNvCxnSpPr>
            <a:stCxn id="308" idx="3"/>
            <a:endCxn id="300" idx="1"/>
          </p:cNvCxnSpPr>
          <p:nvPr/>
        </p:nvCxnSpPr>
        <p:spPr>
          <a:xfrm flipH="1" rot="10800000">
            <a:off x="3122550" y="3265575"/>
            <a:ext cx="2145600" cy="49800"/>
          </a:xfrm>
          <a:prstGeom prst="curvedConnector3">
            <a:avLst>
              <a:gd fmla="val 48492" name="adj1"/>
            </a:avLst>
          </a:prstGeom>
          <a:noFill/>
          <a:ln cap="flat" cmpd="sng" w="28575">
            <a:solidFill>
              <a:schemeClr val="accent6"/>
            </a:solidFill>
            <a:prstDash val="lgDash"/>
            <a:round/>
            <a:headEnd len="med" w="med" type="none"/>
            <a:tailEnd len="med" w="med" type="triangle"/>
          </a:ln>
        </p:spPr>
      </p:cxnSp>
      <p:sp>
        <p:nvSpPr>
          <p:cNvPr id="311" name="Shape 311"/>
          <p:cNvSpPr txBox="1"/>
          <p:nvPr/>
        </p:nvSpPr>
        <p:spPr>
          <a:xfrm>
            <a:off x="5352000" y="4078625"/>
            <a:ext cx="548700" cy="315600"/>
          </a:xfrm>
          <a:prstGeom prst="rect">
            <a:avLst/>
          </a:prstGeom>
          <a:no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u="sng">
                <a:solidFill>
                  <a:schemeClr val="lt1"/>
                </a:solidFill>
                <a:latin typeface="Lobster"/>
                <a:ea typeface="Lobster"/>
                <a:cs typeface="Lobster"/>
                <a:sym typeface="Lobster"/>
              </a:rPr>
              <a:t>Back</a:t>
            </a:r>
            <a:endParaRPr u="sng">
              <a:solidFill>
                <a:schemeClr val="lt1"/>
              </a:solidFill>
              <a:latin typeface="Lobster"/>
              <a:ea typeface="Lobster"/>
              <a:cs typeface="Lobster"/>
              <a:sym typeface="Lobster"/>
            </a:endParaRPr>
          </a:p>
        </p:txBody>
      </p:sp>
      <p:cxnSp>
        <p:nvCxnSpPr>
          <p:cNvPr id="312" name="Shape 312"/>
          <p:cNvCxnSpPr>
            <a:stCxn id="311" idx="1"/>
            <a:endCxn id="303" idx="2"/>
          </p:cNvCxnSpPr>
          <p:nvPr/>
        </p:nvCxnSpPr>
        <p:spPr>
          <a:xfrm flipH="1">
            <a:off x="2836800" y="4236425"/>
            <a:ext cx="2515200" cy="278400"/>
          </a:xfrm>
          <a:prstGeom prst="curvedConnector4">
            <a:avLst>
              <a:gd fmla="val 19520" name="adj1"/>
              <a:gd fmla="val 185588" name="adj2"/>
            </a:avLst>
          </a:prstGeom>
          <a:noFill/>
          <a:ln cap="flat" cmpd="sng" w="28575">
            <a:solidFill>
              <a:schemeClr val="accent6"/>
            </a:solidFill>
            <a:prstDash val="lgDash"/>
            <a:round/>
            <a:headEnd len="med" w="med" type="none"/>
            <a:tailEnd len="med" w="med" type="triangle"/>
          </a:ln>
        </p:spPr>
      </p:cxnSp>
      <p:sp>
        <p:nvSpPr>
          <p:cNvPr id="313" name="Shape 313"/>
          <p:cNvSpPr txBox="1"/>
          <p:nvPr/>
        </p:nvSpPr>
        <p:spPr>
          <a:xfrm>
            <a:off x="5819550" y="3187425"/>
            <a:ext cx="716700" cy="315600"/>
          </a:xfrm>
          <a:prstGeom prst="rect">
            <a:avLst/>
          </a:prstGeom>
          <a:no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u="sng">
                <a:solidFill>
                  <a:schemeClr val="lt1"/>
                </a:solidFill>
                <a:latin typeface="Lobster"/>
                <a:ea typeface="Lobster"/>
                <a:cs typeface="Lobster"/>
                <a:sym typeface="Lobster"/>
              </a:rPr>
              <a:t>Kitchen</a:t>
            </a:r>
            <a:endParaRPr u="sng">
              <a:solidFill>
                <a:schemeClr val="lt1"/>
              </a:solidFill>
              <a:latin typeface="Lobster"/>
              <a:ea typeface="Lobster"/>
              <a:cs typeface="Lobster"/>
              <a:sym typeface="Lobster"/>
            </a:endParaRPr>
          </a:p>
        </p:txBody>
      </p:sp>
      <p:sp>
        <p:nvSpPr>
          <p:cNvPr id="314" name="Shape 314"/>
          <p:cNvSpPr txBox="1"/>
          <p:nvPr/>
        </p:nvSpPr>
        <p:spPr>
          <a:xfrm>
            <a:off x="6536238" y="3503025"/>
            <a:ext cx="548700" cy="315600"/>
          </a:xfrm>
          <a:prstGeom prst="rect">
            <a:avLst/>
          </a:prstGeom>
          <a:no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u="sng">
                <a:solidFill>
                  <a:schemeClr val="lt1"/>
                </a:solidFill>
                <a:latin typeface="Lobster"/>
                <a:ea typeface="Lobster"/>
                <a:cs typeface="Lobster"/>
                <a:sym typeface="Lobster"/>
              </a:rPr>
              <a:t>Park</a:t>
            </a:r>
            <a:endParaRPr u="sng">
              <a:solidFill>
                <a:schemeClr val="lt1"/>
              </a:solidFill>
              <a:latin typeface="Lobster"/>
              <a:ea typeface="Lobster"/>
              <a:cs typeface="Lobster"/>
              <a:sym typeface="Lobster"/>
            </a:endParaRPr>
          </a:p>
        </p:txBody>
      </p:sp>
      <p:sp>
        <p:nvSpPr>
          <p:cNvPr id="315" name="Shape 315"/>
          <p:cNvSpPr txBox="1"/>
          <p:nvPr/>
        </p:nvSpPr>
        <p:spPr>
          <a:xfrm>
            <a:off x="7084950" y="3818625"/>
            <a:ext cx="807900" cy="315600"/>
          </a:xfrm>
          <a:prstGeom prst="rect">
            <a:avLst/>
          </a:prstGeom>
          <a:no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u="sng">
                <a:solidFill>
                  <a:schemeClr val="lt1"/>
                </a:solidFill>
                <a:latin typeface="Lobster"/>
                <a:ea typeface="Lobster"/>
                <a:cs typeface="Lobster"/>
                <a:sym typeface="Lobster"/>
              </a:rPr>
              <a:t>Campsite</a:t>
            </a:r>
            <a:endParaRPr u="sng">
              <a:solidFill>
                <a:schemeClr val="lt1"/>
              </a:solidFill>
              <a:latin typeface="Lobster"/>
              <a:ea typeface="Lobster"/>
              <a:cs typeface="Lobster"/>
              <a:sym typeface="Lobs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9" name="Shape 319"/>
        <p:cNvGrpSpPr/>
        <p:nvPr/>
      </p:nvGrpSpPr>
      <p:grpSpPr>
        <a:xfrm>
          <a:off x="0" y="0"/>
          <a:ext cx="0" cy="0"/>
          <a:chOff x="0" y="0"/>
          <a:chExt cx="0" cy="0"/>
        </a:xfrm>
      </p:grpSpPr>
      <p:sp>
        <p:nvSpPr>
          <p:cNvPr id="320" name="Shape 320"/>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Game Screen</a:t>
            </a:r>
            <a:endParaRPr/>
          </a:p>
        </p:txBody>
      </p:sp>
      <p:sp>
        <p:nvSpPr>
          <p:cNvPr id="321" name="Shape 321"/>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grpSp>
        <p:nvGrpSpPr>
          <p:cNvPr id="322" name="Shape 322"/>
          <p:cNvGrpSpPr/>
          <p:nvPr/>
        </p:nvGrpSpPr>
        <p:grpSpPr>
          <a:xfrm>
            <a:off x="1303800" y="1597875"/>
            <a:ext cx="3066300" cy="2509500"/>
            <a:chOff x="1303800" y="1597875"/>
            <a:chExt cx="3066300" cy="2509500"/>
          </a:xfrm>
        </p:grpSpPr>
        <p:sp>
          <p:nvSpPr>
            <p:cNvPr id="323" name="Shape 323"/>
            <p:cNvSpPr/>
            <p:nvPr/>
          </p:nvSpPr>
          <p:spPr>
            <a:xfrm>
              <a:off x="1303800" y="1597875"/>
              <a:ext cx="3066300" cy="1917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lgn="ctr">
                <a:spcBef>
                  <a:spcPts val="0"/>
                </a:spcBef>
                <a:spcAft>
                  <a:spcPts val="0"/>
                </a:spcAft>
                <a:buNone/>
              </a:pPr>
              <a:r>
                <a:rPr lang="en">
                  <a:solidFill>
                    <a:schemeClr val="lt1"/>
                  </a:solidFill>
                  <a:latin typeface="Lobster"/>
                  <a:ea typeface="Lobster"/>
                  <a:cs typeface="Lobster"/>
                  <a:sym typeface="Lobster"/>
                </a:rPr>
                <a:t>Playfield</a:t>
              </a:r>
              <a:endParaRPr>
                <a:solidFill>
                  <a:schemeClr val="lt1"/>
                </a:solidFill>
                <a:latin typeface="Lobster"/>
                <a:ea typeface="Lobster"/>
                <a:cs typeface="Lobster"/>
                <a:sym typeface="Lobster"/>
              </a:endParaRPr>
            </a:p>
          </p:txBody>
        </p:sp>
        <p:sp>
          <p:nvSpPr>
            <p:cNvPr id="324" name="Shape 324"/>
            <p:cNvSpPr/>
            <p:nvPr/>
          </p:nvSpPr>
          <p:spPr>
            <a:xfrm>
              <a:off x="1303800" y="3514875"/>
              <a:ext cx="690300" cy="5925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lgn="ctr">
                <a:spcBef>
                  <a:spcPts val="0"/>
                </a:spcBef>
                <a:spcAft>
                  <a:spcPts val="0"/>
                </a:spcAft>
                <a:buNone/>
              </a:pPr>
              <a:r>
                <a:rPr lang="en" sz="1100">
                  <a:solidFill>
                    <a:schemeClr val="lt1"/>
                  </a:solidFill>
                  <a:latin typeface="Lobster"/>
                  <a:ea typeface="Lobster"/>
                  <a:cs typeface="Lobster"/>
                  <a:sym typeface="Lobster"/>
                </a:rPr>
                <a:t>Minimap</a:t>
              </a:r>
              <a:endParaRPr sz="1100">
                <a:solidFill>
                  <a:schemeClr val="lt1"/>
                </a:solidFill>
                <a:latin typeface="Lobster"/>
                <a:ea typeface="Lobster"/>
                <a:cs typeface="Lobster"/>
                <a:sym typeface="Lobster"/>
              </a:endParaRPr>
            </a:p>
          </p:txBody>
        </p:sp>
        <p:sp>
          <p:nvSpPr>
            <p:cNvPr id="325" name="Shape 325"/>
            <p:cNvSpPr/>
            <p:nvPr/>
          </p:nvSpPr>
          <p:spPr>
            <a:xfrm>
              <a:off x="1994100" y="3514875"/>
              <a:ext cx="2376000" cy="592500"/>
            </a:xfrm>
            <a:prstGeom prst="rect">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lgn="ctr">
                <a:spcBef>
                  <a:spcPts val="0"/>
                </a:spcBef>
                <a:spcAft>
                  <a:spcPts val="0"/>
                </a:spcAft>
                <a:buNone/>
              </a:pPr>
              <a:r>
                <a:rPr lang="en">
                  <a:solidFill>
                    <a:schemeClr val="lt1"/>
                  </a:solidFill>
                  <a:latin typeface="Lobster"/>
                  <a:ea typeface="Lobster"/>
                  <a:cs typeface="Lobster"/>
                  <a:sym typeface="Lobster"/>
                </a:rPr>
                <a:t>Shop</a:t>
              </a:r>
              <a:endParaRPr>
                <a:solidFill>
                  <a:schemeClr val="lt1"/>
                </a:solidFill>
                <a:latin typeface="Lobster"/>
                <a:ea typeface="Lobster"/>
                <a:cs typeface="Lobster"/>
                <a:sym typeface="Lobster"/>
              </a:endParaRPr>
            </a:p>
          </p:txBody>
        </p:sp>
      </p:grpSp>
      <p:grpSp>
        <p:nvGrpSpPr>
          <p:cNvPr id="326" name="Shape 326"/>
          <p:cNvGrpSpPr/>
          <p:nvPr/>
        </p:nvGrpSpPr>
        <p:grpSpPr>
          <a:xfrm>
            <a:off x="3821400" y="1061634"/>
            <a:ext cx="970241" cy="1093041"/>
            <a:chOff x="3821400" y="1061634"/>
            <a:chExt cx="970241" cy="1093041"/>
          </a:xfrm>
        </p:grpSpPr>
        <p:sp>
          <p:nvSpPr>
            <p:cNvPr id="327" name="Shape 327"/>
            <p:cNvSpPr/>
            <p:nvPr/>
          </p:nvSpPr>
          <p:spPr>
            <a:xfrm>
              <a:off x="3821400" y="1597875"/>
              <a:ext cx="548700" cy="556800"/>
            </a:xfrm>
            <a:prstGeom prst="ellipse">
              <a:avLst/>
            </a:prstGeom>
            <a:solidFill>
              <a:schemeClr val="accen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28" name="Shape 328"/>
            <p:cNvSpPr/>
            <p:nvPr/>
          </p:nvSpPr>
          <p:spPr>
            <a:xfrm rot="5405917">
              <a:off x="3895958" y="1793325"/>
              <a:ext cx="174300" cy="165900"/>
            </a:xfrm>
            <a:prstGeom prst="triangle">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29" name="Shape 329"/>
            <p:cNvSpPr/>
            <p:nvPr/>
          </p:nvSpPr>
          <p:spPr>
            <a:xfrm rot="5405917">
              <a:off x="4100149" y="1827075"/>
              <a:ext cx="174300" cy="98400"/>
            </a:xfrm>
            <a:prstGeom prst="triangle">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30" name="Shape 330"/>
            <p:cNvSpPr/>
            <p:nvPr/>
          </p:nvSpPr>
          <p:spPr>
            <a:xfrm rot="5405917">
              <a:off x="4201277" y="1827075"/>
              <a:ext cx="174300" cy="98400"/>
            </a:xfrm>
            <a:prstGeom prst="triangle">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31" name="Shape 331"/>
            <p:cNvSpPr txBox="1"/>
            <p:nvPr/>
          </p:nvSpPr>
          <p:spPr>
            <a:xfrm>
              <a:off x="3919241" y="1061634"/>
              <a:ext cx="872400" cy="265800"/>
            </a:xfrm>
            <a:prstGeom prst="rect">
              <a:avLst/>
            </a:prstGeom>
            <a:noFill/>
            <a:ln>
              <a:noFill/>
            </a:ln>
          </p:spPr>
          <p:txBody>
            <a:bodyPr anchorCtr="0" anchor="ctr" bIns="91425" lIns="91425" spcFirstLastPara="1" rIns="91425" wrap="square" tIns="91425">
              <a:noAutofit/>
            </a:bodyPr>
            <a:lstStyle/>
            <a:p>
              <a:pPr indent="0" lvl="0" marL="0" algn="ctr">
                <a:spcBef>
                  <a:spcPts val="0"/>
                </a:spcBef>
                <a:spcAft>
                  <a:spcPts val="0"/>
                </a:spcAft>
                <a:buNone/>
              </a:pPr>
              <a:r>
                <a:rPr lang="en">
                  <a:latin typeface="Lobster"/>
                  <a:ea typeface="Lobster"/>
                  <a:cs typeface="Lobster"/>
                  <a:sym typeface="Lobster"/>
                </a:rPr>
                <a:t>Controls</a:t>
              </a:r>
              <a:endParaRPr>
                <a:latin typeface="Lobster"/>
                <a:ea typeface="Lobster"/>
                <a:cs typeface="Lobster"/>
                <a:sym typeface="Lobster"/>
              </a:endParaRPr>
            </a:p>
          </p:txBody>
        </p:sp>
        <p:cxnSp>
          <p:nvCxnSpPr>
            <p:cNvPr id="332" name="Shape 332"/>
            <p:cNvCxnSpPr>
              <a:stCxn id="327" idx="0"/>
              <a:endCxn id="331" idx="2"/>
            </p:cNvCxnSpPr>
            <p:nvPr/>
          </p:nvCxnSpPr>
          <p:spPr>
            <a:xfrm rot="-5400000">
              <a:off x="4090500" y="1332825"/>
              <a:ext cx="270300" cy="259800"/>
            </a:xfrm>
            <a:prstGeom prst="curvedConnector3">
              <a:avLst>
                <a:gd fmla="val 50026" name="adj1"/>
              </a:avLst>
            </a:prstGeom>
            <a:noFill/>
            <a:ln cap="flat" cmpd="sng" w="19050">
              <a:solidFill>
                <a:schemeClr val="dk2"/>
              </a:solidFill>
              <a:prstDash val="solid"/>
              <a:round/>
              <a:headEnd len="med" w="med" type="triangle"/>
              <a:tailEnd len="med" w="med" type="none"/>
            </a:ln>
          </p:spPr>
        </p:cxnSp>
      </p:grpSp>
      <p:sp>
        <p:nvSpPr>
          <p:cNvPr id="333" name="Shape 333"/>
          <p:cNvSpPr/>
          <p:nvPr/>
        </p:nvSpPr>
        <p:spPr>
          <a:xfrm>
            <a:off x="4963250" y="3797375"/>
            <a:ext cx="3487800" cy="897300"/>
          </a:xfrm>
          <a:prstGeom prst="rect">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obster"/>
              <a:ea typeface="Lobster"/>
              <a:cs typeface="Lobster"/>
              <a:sym typeface="Lobster"/>
            </a:endParaRPr>
          </a:p>
        </p:txBody>
      </p:sp>
      <p:cxnSp>
        <p:nvCxnSpPr>
          <p:cNvPr id="334" name="Shape 334"/>
          <p:cNvCxnSpPr>
            <a:stCxn id="325" idx="3"/>
            <a:endCxn id="333" idx="1"/>
          </p:cNvCxnSpPr>
          <p:nvPr/>
        </p:nvCxnSpPr>
        <p:spPr>
          <a:xfrm>
            <a:off x="4370100" y="3811125"/>
            <a:ext cx="593100" cy="435000"/>
          </a:xfrm>
          <a:prstGeom prst="curvedConnector3">
            <a:avLst>
              <a:gd fmla="val 50004" name="adj1"/>
            </a:avLst>
          </a:prstGeom>
          <a:noFill/>
          <a:ln cap="flat" cmpd="sng" w="19050">
            <a:solidFill>
              <a:schemeClr val="dk2"/>
            </a:solidFill>
            <a:prstDash val="solid"/>
            <a:round/>
            <a:headEnd len="med" w="med" type="none"/>
            <a:tailEnd len="med" w="med" type="triangle"/>
          </a:ln>
        </p:spPr>
      </p:cxnSp>
      <p:sp>
        <p:nvSpPr>
          <p:cNvPr id="335" name="Shape 335"/>
          <p:cNvSpPr/>
          <p:nvPr/>
        </p:nvSpPr>
        <p:spPr>
          <a:xfrm>
            <a:off x="5052075"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lgn="ctr">
              <a:spcBef>
                <a:spcPts val="0"/>
              </a:spcBef>
              <a:spcAft>
                <a:spcPts val="0"/>
              </a:spcAft>
              <a:buNone/>
            </a:pPr>
            <a:r>
              <a:rPr lang="en" sz="1000">
                <a:solidFill>
                  <a:schemeClr val="lt1"/>
                </a:solidFill>
                <a:latin typeface="Lobster"/>
                <a:ea typeface="Lobster"/>
                <a:cs typeface="Lobster"/>
                <a:sym typeface="Lobster"/>
              </a:rPr>
              <a:t>Long Range</a:t>
            </a:r>
            <a:endParaRPr sz="1000">
              <a:solidFill>
                <a:schemeClr val="lt1"/>
              </a:solidFill>
              <a:latin typeface="Lobster"/>
              <a:ea typeface="Lobster"/>
              <a:cs typeface="Lobster"/>
              <a:sym typeface="Lobster"/>
            </a:endParaRPr>
          </a:p>
        </p:txBody>
      </p:sp>
      <p:sp>
        <p:nvSpPr>
          <p:cNvPr id="336" name="Shape 336"/>
          <p:cNvSpPr/>
          <p:nvPr/>
        </p:nvSpPr>
        <p:spPr>
          <a:xfrm>
            <a:off x="5613593"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lgn="ctr">
              <a:spcBef>
                <a:spcPts val="0"/>
              </a:spcBef>
              <a:spcAft>
                <a:spcPts val="0"/>
              </a:spcAft>
              <a:buNone/>
            </a:pPr>
            <a:r>
              <a:rPr lang="en" sz="1000">
                <a:solidFill>
                  <a:schemeClr val="lt1"/>
                </a:solidFill>
                <a:latin typeface="Lobster"/>
                <a:ea typeface="Lobster"/>
                <a:cs typeface="Lobster"/>
                <a:sym typeface="Lobster"/>
              </a:rPr>
              <a:t>Short Range</a:t>
            </a:r>
            <a:endParaRPr sz="1000">
              <a:solidFill>
                <a:schemeClr val="lt1"/>
              </a:solidFill>
              <a:latin typeface="Lobster"/>
              <a:ea typeface="Lobster"/>
              <a:cs typeface="Lobster"/>
              <a:sym typeface="Lobster"/>
            </a:endParaRPr>
          </a:p>
        </p:txBody>
      </p:sp>
      <p:sp>
        <p:nvSpPr>
          <p:cNvPr id="337" name="Shape 337"/>
          <p:cNvSpPr/>
          <p:nvPr/>
        </p:nvSpPr>
        <p:spPr>
          <a:xfrm>
            <a:off x="6175112"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lgn="ctr">
              <a:spcBef>
                <a:spcPts val="0"/>
              </a:spcBef>
              <a:spcAft>
                <a:spcPts val="0"/>
              </a:spcAft>
              <a:buNone/>
            </a:pPr>
            <a:r>
              <a:rPr lang="en" sz="1000">
                <a:solidFill>
                  <a:schemeClr val="lt1"/>
                </a:solidFill>
                <a:latin typeface="Lobster"/>
                <a:ea typeface="Lobster"/>
                <a:cs typeface="Lobster"/>
                <a:sym typeface="Lobster"/>
              </a:rPr>
              <a:t>Sugar Farm</a:t>
            </a:r>
            <a:endParaRPr sz="1000">
              <a:solidFill>
                <a:schemeClr val="lt1"/>
              </a:solidFill>
              <a:latin typeface="Lobster"/>
              <a:ea typeface="Lobster"/>
              <a:cs typeface="Lobster"/>
              <a:sym typeface="Lobster"/>
            </a:endParaRPr>
          </a:p>
        </p:txBody>
      </p:sp>
      <p:sp>
        <p:nvSpPr>
          <p:cNvPr id="338" name="Shape 338"/>
          <p:cNvSpPr/>
          <p:nvPr/>
        </p:nvSpPr>
        <p:spPr>
          <a:xfrm>
            <a:off x="6736630"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lgn="ctr">
              <a:spcBef>
                <a:spcPts val="0"/>
              </a:spcBef>
              <a:spcAft>
                <a:spcPts val="0"/>
              </a:spcAft>
              <a:buNone/>
            </a:pPr>
            <a:r>
              <a:rPr lang="en" sz="1000">
                <a:solidFill>
                  <a:schemeClr val="lt1"/>
                </a:solidFill>
                <a:latin typeface="Lobster"/>
                <a:ea typeface="Lobster"/>
                <a:cs typeface="Lobster"/>
                <a:sym typeface="Lobster"/>
              </a:rPr>
              <a:t>Honey Pot</a:t>
            </a:r>
            <a:endParaRPr sz="1000">
              <a:solidFill>
                <a:schemeClr val="lt1"/>
              </a:solidFill>
              <a:latin typeface="Lobster"/>
              <a:ea typeface="Lobster"/>
              <a:cs typeface="Lobster"/>
              <a:sym typeface="Lobster"/>
            </a:endParaRPr>
          </a:p>
        </p:txBody>
      </p:sp>
      <p:sp>
        <p:nvSpPr>
          <p:cNvPr id="339" name="Shape 339"/>
          <p:cNvSpPr/>
          <p:nvPr/>
        </p:nvSpPr>
        <p:spPr>
          <a:xfrm>
            <a:off x="7298148"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lgn="ctr">
              <a:spcBef>
                <a:spcPts val="0"/>
              </a:spcBef>
              <a:spcAft>
                <a:spcPts val="0"/>
              </a:spcAft>
              <a:buNone/>
            </a:pPr>
            <a:r>
              <a:rPr lang="en" sz="1000">
                <a:solidFill>
                  <a:schemeClr val="lt1"/>
                </a:solidFill>
                <a:latin typeface="Lobster"/>
                <a:ea typeface="Lobster"/>
                <a:cs typeface="Lobster"/>
                <a:sym typeface="Lobster"/>
              </a:rPr>
              <a:t>Round Wall</a:t>
            </a:r>
            <a:endParaRPr sz="1000">
              <a:solidFill>
                <a:schemeClr val="lt1"/>
              </a:solidFill>
              <a:latin typeface="Lobster"/>
              <a:ea typeface="Lobster"/>
              <a:cs typeface="Lobster"/>
              <a:sym typeface="Lobster"/>
            </a:endParaRPr>
          </a:p>
        </p:txBody>
      </p:sp>
      <p:sp>
        <p:nvSpPr>
          <p:cNvPr id="340" name="Shape 340"/>
          <p:cNvSpPr/>
          <p:nvPr/>
        </p:nvSpPr>
        <p:spPr>
          <a:xfrm>
            <a:off x="7859675"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lgn="ctr">
              <a:spcBef>
                <a:spcPts val="0"/>
              </a:spcBef>
              <a:spcAft>
                <a:spcPts val="0"/>
              </a:spcAft>
              <a:buNone/>
            </a:pPr>
            <a:r>
              <a:rPr lang="en" sz="1000">
                <a:solidFill>
                  <a:schemeClr val="lt1"/>
                </a:solidFill>
                <a:latin typeface="Lobster"/>
                <a:ea typeface="Lobster"/>
                <a:cs typeface="Lobster"/>
                <a:sym typeface="Lobster"/>
              </a:rPr>
              <a:t>Long Wall</a:t>
            </a:r>
            <a:endParaRPr sz="1000">
              <a:solidFill>
                <a:schemeClr val="lt1"/>
              </a:solidFill>
              <a:latin typeface="Lobster"/>
              <a:ea typeface="Lobster"/>
              <a:cs typeface="Lobster"/>
              <a:sym typeface="Lobster"/>
            </a:endParaRPr>
          </a:p>
        </p:txBody>
      </p:sp>
      <p:sp>
        <p:nvSpPr>
          <p:cNvPr id="341" name="Shape 341"/>
          <p:cNvSpPr/>
          <p:nvPr/>
        </p:nvSpPr>
        <p:spPr>
          <a:xfrm>
            <a:off x="5052075"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30</a:t>
            </a:r>
            <a:endParaRPr sz="1000">
              <a:solidFill>
                <a:schemeClr val="lt1"/>
              </a:solidFill>
              <a:latin typeface="Lobster"/>
              <a:ea typeface="Lobster"/>
              <a:cs typeface="Lobster"/>
              <a:sym typeface="Lobster"/>
            </a:endParaRPr>
          </a:p>
        </p:txBody>
      </p:sp>
      <p:sp>
        <p:nvSpPr>
          <p:cNvPr id="342" name="Shape 342"/>
          <p:cNvSpPr/>
          <p:nvPr/>
        </p:nvSpPr>
        <p:spPr>
          <a:xfrm>
            <a:off x="5613593"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25</a:t>
            </a:r>
            <a:endParaRPr sz="1000">
              <a:solidFill>
                <a:schemeClr val="lt1"/>
              </a:solidFill>
              <a:latin typeface="Lobster"/>
              <a:ea typeface="Lobster"/>
              <a:cs typeface="Lobster"/>
              <a:sym typeface="Lobster"/>
            </a:endParaRPr>
          </a:p>
        </p:txBody>
      </p:sp>
      <p:sp>
        <p:nvSpPr>
          <p:cNvPr id="343" name="Shape 343"/>
          <p:cNvSpPr/>
          <p:nvPr/>
        </p:nvSpPr>
        <p:spPr>
          <a:xfrm>
            <a:off x="6175111"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80</a:t>
            </a:r>
            <a:endParaRPr sz="1000">
              <a:solidFill>
                <a:schemeClr val="lt1"/>
              </a:solidFill>
              <a:latin typeface="Lobster"/>
              <a:ea typeface="Lobster"/>
              <a:cs typeface="Lobster"/>
              <a:sym typeface="Lobster"/>
            </a:endParaRPr>
          </a:p>
        </p:txBody>
      </p:sp>
      <p:sp>
        <p:nvSpPr>
          <p:cNvPr id="344" name="Shape 344"/>
          <p:cNvSpPr/>
          <p:nvPr/>
        </p:nvSpPr>
        <p:spPr>
          <a:xfrm>
            <a:off x="6736630"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60</a:t>
            </a:r>
            <a:endParaRPr sz="1000">
              <a:solidFill>
                <a:schemeClr val="lt1"/>
              </a:solidFill>
              <a:latin typeface="Lobster"/>
              <a:ea typeface="Lobster"/>
              <a:cs typeface="Lobster"/>
              <a:sym typeface="Lobster"/>
            </a:endParaRPr>
          </a:p>
        </p:txBody>
      </p:sp>
      <p:sp>
        <p:nvSpPr>
          <p:cNvPr id="345" name="Shape 345"/>
          <p:cNvSpPr/>
          <p:nvPr/>
        </p:nvSpPr>
        <p:spPr>
          <a:xfrm>
            <a:off x="7298148"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10</a:t>
            </a:r>
            <a:endParaRPr sz="1000">
              <a:solidFill>
                <a:schemeClr val="lt1"/>
              </a:solidFill>
              <a:latin typeface="Lobster"/>
              <a:ea typeface="Lobster"/>
              <a:cs typeface="Lobster"/>
              <a:sym typeface="Lobster"/>
            </a:endParaRPr>
          </a:p>
        </p:txBody>
      </p:sp>
      <p:sp>
        <p:nvSpPr>
          <p:cNvPr id="346" name="Shape 346"/>
          <p:cNvSpPr/>
          <p:nvPr/>
        </p:nvSpPr>
        <p:spPr>
          <a:xfrm>
            <a:off x="7859675"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15</a:t>
            </a:r>
            <a:endParaRPr sz="1000">
              <a:solidFill>
                <a:schemeClr val="lt1"/>
              </a:solidFill>
              <a:latin typeface="Lobster"/>
              <a:ea typeface="Lobster"/>
              <a:cs typeface="Lobster"/>
              <a:sym typeface="Lobster"/>
            </a:endParaRPr>
          </a:p>
        </p:txBody>
      </p:sp>
      <p:sp>
        <p:nvSpPr>
          <p:cNvPr id="347" name="Shape 347"/>
          <p:cNvSpPr/>
          <p:nvPr/>
        </p:nvSpPr>
        <p:spPr>
          <a:xfrm>
            <a:off x="4963250" y="1204850"/>
            <a:ext cx="3695100" cy="2451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obster"/>
              <a:ea typeface="Lobster"/>
              <a:cs typeface="Lobster"/>
              <a:sym typeface="Lobster"/>
            </a:endParaRPr>
          </a:p>
        </p:txBody>
      </p:sp>
      <p:cxnSp>
        <p:nvCxnSpPr>
          <p:cNvPr id="348" name="Shape 348"/>
          <p:cNvCxnSpPr>
            <a:stCxn id="323" idx="3"/>
            <a:endCxn id="347" idx="1"/>
          </p:cNvCxnSpPr>
          <p:nvPr/>
        </p:nvCxnSpPr>
        <p:spPr>
          <a:xfrm flipH="1" rot="10800000">
            <a:off x="4370100" y="2430375"/>
            <a:ext cx="593100" cy="126000"/>
          </a:xfrm>
          <a:prstGeom prst="curvedConnector3">
            <a:avLst>
              <a:gd fmla="val 50004" name="adj1"/>
            </a:avLst>
          </a:prstGeom>
          <a:noFill/>
          <a:ln cap="flat" cmpd="sng" w="19050">
            <a:solidFill>
              <a:schemeClr val="dk2"/>
            </a:solidFill>
            <a:prstDash val="solid"/>
            <a:round/>
            <a:headEnd len="med" w="med" type="none"/>
            <a:tailEnd len="med" w="med" type="triangle"/>
          </a:ln>
        </p:spPr>
      </p:cxnSp>
      <p:pic>
        <p:nvPicPr>
          <p:cNvPr id="349" name="Shape 349"/>
          <p:cNvPicPr preferRelativeResize="0"/>
          <p:nvPr/>
        </p:nvPicPr>
        <p:blipFill>
          <a:blip r:embed="rId3">
            <a:alphaModFix/>
          </a:blip>
          <a:stretch>
            <a:fillRect/>
          </a:stretch>
        </p:blipFill>
        <p:spPr>
          <a:xfrm>
            <a:off x="6582488" y="2212998"/>
            <a:ext cx="456622" cy="435000"/>
          </a:xfrm>
          <a:prstGeom prst="rect">
            <a:avLst/>
          </a:prstGeom>
          <a:noFill/>
          <a:ln>
            <a:noFill/>
          </a:ln>
          <a:effectLst>
            <a:outerShdw blurRad="57150" rotWithShape="0" algn="bl" dir="5400000" dist="19050">
              <a:srgbClr val="000000">
                <a:alpha val="50000"/>
              </a:srgbClr>
            </a:outerShdw>
          </a:effectLst>
        </p:spPr>
      </p:pic>
      <p:sp>
        <p:nvSpPr>
          <p:cNvPr id="350" name="Shape 350"/>
          <p:cNvSpPr txBox="1"/>
          <p:nvPr/>
        </p:nvSpPr>
        <p:spPr>
          <a:xfrm>
            <a:off x="6544975" y="847400"/>
            <a:ext cx="1719900" cy="252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obster"/>
                <a:ea typeface="Lobster"/>
                <a:cs typeface="Lobster"/>
                <a:sym typeface="Lobster"/>
              </a:rPr>
              <a:t>Toast (with Jam)</a:t>
            </a:r>
            <a:endParaRPr>
              <a:latin typeface="Lobster"/>
              <a:ea typeface="Lobster"/>
              <a:cs typeface="Lobster"/>
              <a:sym typeface="Lobster"/>
            </a:endParaRPr>
          </a:p>
        </p:txBody>
      </p:sp>
      <p:cxnSp>
        <p:nvCxnSpPr>
          <p:cNvPr id="351" name="Shape 351"/>
          <p:cNvCxnSpPr>
            <a:stCxn id="350" idx="2"/>
            <a:endCxn id="349" idx="0"/>
          </p:cNvCxnSpPr>
          <p:nvPr/>
        </p:nvCxnSpPr>
        <p:spPr>
          <a:xfrm rot="5400000">
            <a:off x="6551125" y="1359200"/>
            <a:ext cx="1113600" cy="594000"/>
          </a:xfrm>
          <a:prstGeom prst="curvedConnector3">
            <a:avLst>
              <a:gd fmla="val 50000" name="adj1"/>
            </a:avLst>
          </a:prstGeom>
          <a:noFill/>
          <a:ln cap="flat" cmpd="sng" w="19050">
            <a:solidFill>
              <a:schemeClr val="dk2"/>
            </a:solidFill>
            <a:prstDash val="solid"/>
            <a:round/>
            <a:headEnd len="med" w="med" type="none"/>
            <a:tailEnd len="med" w="med" type="triangle"/>
          </a:ln>
        </p:spPr>
      </p:cxnSp>
      <p:pic>
        <p:nvPicPr>
          <p:cNvPr id="352" name="Shape 352"/>
          <p:cNvPicPr preferRelativeResize="0"/>
          <p:nvPr/>
        </p:nvPicPr>
        <p:blipFill>
          <a:blip r:embed="rId4">
            <a:alphaModFix/>
          </a:blip>
          <a:stretch>
            <a:fillRect/>
          </a:stretch>
        </p:blipFill>
        <p:spPr>
          <a:xfrm>
            <a:off x="5526075" y="2624325"/>
            <a:ext cx="456600" cy="456600"/>
          </a:xfrm>
          <a:prstGeom prst="rect">
            <a:avLst/>
          </a:prstGeom>
          <a:noFill/>
          <a:ln>
            <a:noFill/>
          </a:ln>
          <a:effectLst>
            <a:outerShdw blurRad="57150" rotWithShape="0" algn="bl" dir="5400000" dist="19050">
              <a:srgbClr val="000000">
                <a:alpha val="50000"/>
              </a:srgbClr>
            </a:outerShdw>
          </a:effectLst>
        </p:spPr>
      </p:pic>
      <p:pic>
        <p:nvPicPr>
          <p:cNvPr id="353" name="Shape 353"/>
          <p:cNvPicPr preferRelativeResize="0"/>
          <p:nvPr/>
        </p:nvPicPr>
        <p:blipFill>
          <a:blip r:embed="rId4">
            <a:alphaModFix/>
          </a:blip>
          <a:stretch>
            <a:fillRect/>
          </a:stretch>
        </p:blipFill>
        <p:spPr>
          <a:xfrm>
            <a:off x="7176625" y="2868163"/>
            <a:ext cx="456600" cy="456600"/>
          </a:xfrm>
          <a:prstGeom prst="rect">
            <a:avLst/>
          </a:prstGeom>
          <a:noFill/>
          <a:ln>
            <a:noFill/>
          </a:ln>
          <a:effectLst>
            <a:outerShdw blurRad="57150" rotWithShape="0" algn="bl" dir="5400000" dist="19050">
              <a:srgbClr val="000000">
                <a:alpha val="50000"/>
              </a:srgbClr>
            </a:outerShdw>
          </a:effectLst>
        </p:spPr>
      </p:pic>
      <p:pic>
        <p:nvPicPr>
          <p:cNvPr id="354" name="Shape 354"/>
          <p:cNvPicPr preferRelativeResize="0"/>
          <p:nvPr/>
        </p:nvPicPr>
        <p:blipFill>
          <a:blip r:embed="rId4">
            <a:alphaModFix/>
          </a:blip>
          <a:stretch>
            <a:fillRect/>
          </a:stretch>
        </p:blipFill>
        <p:spPr>
          <a:xfrm>
            <a:off x="7775250" y="1923450"/>
            <a:ext cx="456600" cy="456600"/>
          </a:xfrm>
          <a:prstGeom prst="rect">
            <a:avLst/>
          </a:prstGeom>
          <a:noFill/>
          <a:ln>
            <a:noFill/>
          </a:ln>
          <a:effectLst>
            <a:outerShdw blurRad="57150" rotWithShape="0" algn="bl" dir="5400000" dist="19050">
              <a:srgbClr val="000000">
                <a:alpha val="50000"/>
              </a:srgbClr>
            </a:outerShdw>
          </a:effectLst>
        </p:spPr>
      </p:pic>
      <p:sp>
        <p:nvSpPr>
          <p:cNvPr id="355" name="Shape 355"/>
          <p:cNvSpPr txBox="1"/>
          <p:nvPr/>
        </p:nvSpPr>
        <p:spPr>
          <a:xfrm>
            <a:off x="7775250" y="2623525"/>
            <a:ext cx="837000" cy="252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obster"/>
                <a:ea typeface="Lobster"/>
                <a:cs typeface="Lobster"/>
                <a:sym typeface="Lobster"/>
              </a:rPr>
              <a:t>Obstacles</a:t>
            </a:r>
            <a:endParaRPr>
              <a:latin typeface="Lobster"/>
              <a:ea typeface="Lobster"/>
              <a:cs typeface="Lobster"/>
              <a:sym typeface="Lobster"/>
            </a:endParaRPr>
          </a:p>
        </p:txBody>
      </p:sp>
      <p:cxnSp>
        <p:nvCxnSpPr>
          <p:cNvPr id="356" name="Shape 356"/>
          <p:cNvCxnSpPr>
            <a:stCxn id="355" idx="1"/>
            <a:endCxn id="352" idx="3"/>
          </p:cNvCxnSpPr>
          <p:nvPr/>
        </p:nvCxnSpPr>
        <p:spPr>
          <a:xfrm flipH="1">
            <a:off x="5982750" y="2749525"/>
            <a:ext cx="1792500" cy="103200"/>
          </a:xfrm>
          <a:prstGeom prst="curvedConnector3">
            <a:avLst>
              <a:gd fmla="val 50002" name="adj1"/>
            </a:avLst>
          </a:prstGeom>
          <a:noFill/>
          <a:ln cap="flat" cmpd="sng" w="19050">
            <a:solidFill>
              <a:schemeClr val="dk2"/>
            </a:solidFill>
            <a:prstDash val="solid"/>
            <a:round/>
            <a:headEnd len="med" w="med" type="none"/>
            <a:tailEnd len="med" w="med" type="triangle"/>
          </a:ln>
        </p:spPr>
      </p:cxnSp>
      <p:cxnSp>
        <p:nvCxnSpPr>
          <p:cNvPr id="357" name="Shape 357"/>
          <p:cNvCxnSpPr>
            <a:stCxn id="355" idx="2"/>
            <a:endCxn id="353" idx="3"/>
          </p:cNvCxnSpPr>
          <p:nvPr/>
        </p:nvCxnSpPr>
        <p:spPr>
          <a:xfrm rot="5400000">
            <a:off x="7803150" y="2705725"/>
            <a:ext cx="220800" cy="560400"/>
          </a:xfrm>
          <a:prstGeom prst="curvedConnector2">
            <a:avLst/>
          </a:prstGeom>
          <a:noFill/>
          <a:ln cap="flat" cmpd="sng" w="19050">
            <a:solidFill>
              <a:schemeClr val="dk2"/>
            </a:solidFill>
            <a:prstDash val="solid"/>
            <a:round/>
            <a:headEnd len="med" w="med" type="none"/>
            <a:tailEnd len="med" w="med" type="triangle"/>
          </a:ln>
        </p:spPr>
      </p:cxnSp>
      <p:cxnSp>
        <p:nvCxnSpPr>
          <p:cNvPr id="358" name="Shape 358"/>
          <p:cNvCxnSpPr>
            <a:stCxn id="355" idx="0"/>
            <a:endCxn id="354" idx="2"/>
          </p:cNvCxnSpPr>
          <p:nvPr/>
        </p:nvCxnSpPr>
        <p:spPr>
          <a:xfrm flipH="1" rot="5400000">
            <a:off x="7976850" y="2406625"/>
            <a:ext cx="243600" cy="190200"/>
          </a:xfrm>
          <a:prstGeom prst="curvedConnector3">
            <a:avLst>
              <a:gd fmla="val 49974" name="adj1"/>
            </a:avLst>
          </a:prstGeom>
          <a:noFill/>
          <a:ln cap="flat" cmpd="sng" w="19050">
            <a:solidFill>
              <a:schemeClr val="dk2"/>
            </a:solidFill>
            <a:prstDash val="solid"/>
            <a:round/>
            <a:headEnd len="med" w="med" type="none"/>
            <a:tailEnd len="med" w="med" type="triangle"/>
          </a:ln>
        </p:spPr>
      </p:cxnSp>
      <p:pic>
        <p:nvPicPr>
          <p:cNvPr id="359" name="Shape 359"/>
          <p:cNvPicPr preferRelativeResize="0"/>
          <p:nvPr/>
        </p:nvPicPr>
        <p:blipFill>
          <a:blip r:embed="rId5">
            <a:alphaModFix/>
          </a:blip>
          <a:stretch>
            <a:fillRect/>
          </a:stretch>
        </p:blipFill>
        <p:spPr>
          <a:xfrm>
            <a:off x="5716375" y="1663675"/>
            <a:ext cx="512700" cy="549321"/>
          </a:xfrm>
          <a:prstGeom prst="rect">
            <a:avLst/>
          </a:prstGeom>
          <a:noFill/>
          <a:ln>
            <a:noFill/>
          </a:ln>
          <a:effectLst>
            <a:outerShdw blurRad="57150" rotWithShape="0" algn="bl" dir="5400000" dist="19050">
              <a:srgbClr val="000000">
                <a:alpha val="50000"/>
              </a:srgbClr>
            </a:outerShdw>
          </a:effectLst>
        </p:spPr>
      </p:pic>
      <p:sp>
        <p:nvSpPr>
          <p:cNvPr id="360" name="Shape 360"/>
          <p:cNvSpPr txBox="1"/>
          <p:nvPr/>
        </p:nvSpPr>
        <p:spPr>
          <a:xfrm>
            <a:off x="5052075" y="875150"/>
            <a:ext cx="1719900" cy="252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obster"/>
                <a:ea typeface="Lobster"/>
                <a:cs typeface="Lobster"/>
                <a:sym typeface="Lobster"/>
              </a:rPr>
              <a:t>Long Range Tower</a:t>
            </a:r>
            <a:endParaRPr>
              <a:latin typeface="Lobster"/>
              <a:ea typeface="Lobster"/>
              <a:cs typeface="Lobster"/>
              <a:sym typeface="Lobster"/>
            </a:endParaRPr>
          </a:p>
        </p:txBody>
      </p:sp>
      <p:cxnSp>
        <p:nvCxnSpPr>
          <p:cNvPr id="361" name="Shape 361"/>
          <p:cNvCxnSpPr>
            <a:stCxn id="360" idx="2"/>
            <a:endCxn id="359" idx="0"/>
          </p:cNvCxnSpPr>
          <p:nvPr/>
        </p:nvCxnSpPr>
        <p:spPr>
          <a:xfrm flipH="1" rot="-5400000">
            <a:off x="5674125" y="1365050"/>
            <a:ext cx="536400" cy="60600"/>
          </a:xfrm>
          <a:prstGeom prst="curvedConnector3">
            <a:avLst>
              <a:gd fmla="val 50012" name="adj1"/>
            </a:avLst>
          </a:prstGeom>
          <a:noFill/>
          <a:ln cap="flat" cmpd="sng" w="19050">
            <a:solidFill>
              <a:schemeClr val="dk2"/>
            </a:solidFill>
            <a:prstDash val="solid"/>
            <a:round/>
            <a:headEnd len="med" w="med" type="none"/>
            <a:tailEnd len="med" w="med" type="triangle"/>
          </a:ln>
        </p:spPr>
      </p:cxnSp>
      <p:sp>
        <p:nvSpPr>
          <p:cNvPr id="362" name="Shape 362"/>
          <p:cNvSpPr txBox="1"/>
          <p:nvPr/>
        </p:nvSpPr>
        <p:spPr>
          <a:xfrm>
            <a:off x="0" y="4906175"/>
            <a:ext cx="5613600" cy="224400"/>
          </a:xfrm>
          <a:prstGeom prst="rect">
            <a:avLst/>
          </a:prstGeom>
          <a:noFill/>
          <a:ln>
            <a:noFill/>
          </a:ln>
        </p:spPr>
        <p:txBody>
          <a:bodyPr anchorCtr="0" anchor="ctr" bIns="91425" lIns="91425" spcFirstLastPara="1" rIns="91425" wrap="square" tIns="91425">
            <a:noAutofit/>
          </a:bodyPr>
          <a:lstStyle/>
          <a:p>
            <a:pPr indent="0" lvl="0" marL="0" rtl="0">
              <a:spcBef>
                <a:spcPts val="0"/>
              </a:spcBef>
              <a:spcAft>
                <a:spcPts val="0"/>
              </a:spcAft>
              <a:buNone/>
            </a:pPr>
            <a:r>
              <a:rPr lang="en" sz="1100">
                <a:solidFill>
                  <a:schemeClr val="dk2"/>
                </a:solidFill>
                <a:latin typeface="Courier New"/>
                <a:ea typeface="Courier New"/>
                <a:cs typeface="Courier New"/>
                <a:sym typeface="Courier New"/>
              </a:rPr>
              <a:t>Rock src: </a:t>
            </a:r>
            <a:r>
              <a:rPr lang="en" sz="1100" u="sng">
                <a:solidFill>
                  <a:schemeClr val="hlink"/>
                </a:solidFill>
                <a:latin typeface="Courier New"/>
                <a:ea typeface="Courier New"/>
                <a:cs typeface="Courier New"/>
                <a:sym typeface="Courier New"/>
                <a:hlinkClick r:id="rId6"/>
              </a:rPr>
              <a:t>https://opengameart.org/content/rock-pile</a:t>
            </a:r>
            <a:r>
              <a:rPr lang="en" sz="1100">
                <a:solidFill>
                  <a:schemeClr val="dk2"/>
                </a:solidFill>
                <a:latin typeface="Courier New"/>
                <a:ea typeface="Courier New"/>
                <a:cs typeface="Courier New"/>
                <a:sym typeface="Courier New"/>
              </a:rPr>
              <a:t> CC-BY</a:t>
            </a:r>
            <a:endParaRPr sz="1100">
              <a:solidFill>
                <a:schemeClr val="dk2"/>
              </a:solidFill>
              <a:latin typeface="Courier New"/>
              <a:ea typeface="Courier New"/>
              <a:cs typeface="Courier New"/>
              <a:sym typeface="Courier New"/>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6" name="Shape 366"/>
        <p:cNvGrpSpPr/>
        <p:nvPr/>
      </p:nvGrpSpPr>
      <p:grpSpPr>
        <a:xfrm>
          <a:off x="0" y="0"/>
          <a:ext cx="0" cy="0"/>
          <a:chOff x="0" y="0"/>
          <a:chExt cx="0" cy="0"/>
        </a:xfrm>
      </p:grpSpPr>
      <p:sp>
        <p:nvSpPr>
          <p:cNvPr id="367" name="Shape 367"/>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Game Screen</a:t>
            </a:r>
            <a:endParaRPr/>
          </a:p>
        </p:txBody>
      </p:sp>
      <p:sp>
        <p:nvSpPr>
          <p:cNvPr id="368" name="Shape 368"/>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rtl="0">
              <a:spcBef>
                <a:spcPts val="0"/>
              </a:spcBef>
              <a:spcAft>
                <a:spcPts val="0"/>
              </a:spcAft>
              <a:buNone/>
            </a:pPr>
            <a:fld id="{00000000-1234-1234-1234-123412341234}" type="slidenum">
              <a:rPr lang="en"/>
              <a:t>‹#›</a:t>
            </a:fld>
            <a:endParaRPr/>
          </a:p>
        </p:txBody>
      </p:sp>
      <p:grpSp>
        <p:nvGrpSpPr>
          <p:cNvPr id="369" name="Shape 369"/>
          <p:cNvGrpSpPr/>
          <p:nvPr/>
        </p:nvGrpSpPr>
        <p:grpSpPr>
          <a:xfrm>
            <a:off x="1303800" y="1597875"/>
            <a:ext cx="3066300" cy="2509500"/>
            <a:chOff x="1303800" y="1597875"/>
            <a:chExt cx="3066300" cy="2509500"/>
          </a:xfrm>
        </p:grpSpPr>
        <p:sp>
          <p:nvSpPr>
            <p:cNvPr id="370" name="Shape 370"/>
            <p:cNvSpPr/>
            <p:nvPr/>
          </p:nvSpPr>
          <p:spPr>
            <a:xfrm>
              <a:off x="1303800" y="1597875"/>
              <a:ext cx="3066300" cy="1917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Lobster"/>
                  <a:ea typeface="Lobster"/>
                  <a:cs typeface="Lobster"/>
                  <a:sym typeface="Lobster"/>
                </a:rPr>
                <a:t>Playfield</a:t>
              </a:r>
              <a:endParaRPr>
                <a:solidFill>
                  <a:schemeClr val="lt1"/>
                </a:solidFill>
                <a:latin typeface="Lobster"/>
                <a:ea typeface="Lobster"/>
                <a:cs typeface="Lobster"/>
                <a:sym typeface="Lobster"/>
              </a:endParaRPr>
            </a:p>
          </p:txBody>
        </p:sp>
        <p:sp>
          <p:nvSpPr>
            <p:cNvPr id="371" name="Shape 371"/>
            <p:cNvSpPr/>
            <p:nvPr/>
          </p:nvSpPr>
          <p:spPr>
            <a:xfrm>
              <a:off x="1303800" y="3514875"/>
              <a:ext cx="690300" cy="5925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Lobster"/>
                  <a:ea typeface="Lobster"/>
                  <a:cs typeface="Lobster"/>
                  <a:sym typeface="Lobster"/>
                </a:rPr>
                <a:t>Minimap</a:t>
              </a:r>
              <a:endParaRPr sz="1100">
                <a:solidFill>
                  <a:schemeClr val="lt1"/>
                </a:solidFill>
                <a:latin typeface="Lobster"/>
                <a:ea typeface="Lobster"/>
                <a:cs typeface="Lobster"/>
                <a:sym typeface="Lobster"/>
              </a:endParaRPr>
            </a:p>
          </p:txBody>
        </p:sp>
        <p:sp>
          <p:nvSpPr>
            <p:cNvPr id="372" name="Shape 372"/>
            <p:cNvSpPr/>
            <p:nvPr/>
          </p:nvSpPr>
          <p:spPr>
            <a:xfrm>
              <a:off x="1994100" y="3514875"/>
              <a:ext cx="2376000" cy="592500"/>
            </a:xfrm>
            <a:prstGeom prst="rect">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Lobster"/>
                  <a:ea typeface="Lobster"/>
                  <a:cs typeface="Lobster"/>
                  <a:sym typeface="Lobster"/>
                </a:rPr>
                <a:t>Shop</a:t>
              </a:r>
              <a:endParaRPr>
                <a:solidFill>
                  <a:schemeClr val="lt1"/>
                </a:solidFill>
                <a:latin typeface="Lobster"/>
                <a:ea typeface="Lobster"/>
                <a:cs typeface="Lobster"/>
                <a:sym typeface="Lobster"/>
              </a:endParaRPr>
            </a:p>
          </p:txBody>
        </p:sp>
      </p:grpSp>
      <p:grpSp>
        <p:nvGrpSpPr>
          <p:cNvPr id="373" name="Shape 373"/>
          <p:cNvGrpSpPr/>
          <p:nvPr/>
        </p:nvGrpSpPr>
        <p:grpSpPr>
          <a:xfrm>
            <a:off x="3821400" y="1597875"/>
            <a:ext cx="548700" cy="556800"/>
            <a:chOff x="3821400" y="1597875"/>
            <a:chExt cx="548700" cy="556800"/>
          </a:xfrm>
        </p:grpSpPr>
        <p:sp>
          <p:nvSpPr>
            <p:cNvPr id="374" name="Shape 374"/>
            <p:cNvSpPr/>
            <p:nvPr/>
          </p:nvSpPr>
          <p:spPr>
            <a:xfrm>
              <a:off x="3821400" y="1597875"/>
              <a:ext cx="548700" cy="556800"/>
            </a:xfrm>
            <a:prstGeom prst="ellipse">
              <a:avLst/>
            </a:prstGeom>
            <a:solidFill>
              <a:schemeClr val="accen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75" name="Shape 375"/>
            <p:cNvSpPr/>
            <p:nvPr/>
          </p:nvSpPr>
          <p:spPr>
            <a:xfrm rot="5405917">
              <a:off x="3895958" y="1793325"/>
              <a:ext cx="174300" cy="165900"/>
            </a:xfrm>
            <a:prstGeom prst="triangle">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76" name="Shape 376"/>
            <p:cNvSpPr/>
            <p:nvPr/>
          </p:nvSpPr>
          <p:spPr>
            <a:xfrm rot="5405917">
              <a:off x="4100149" y="1827075"/>
              <a:ext cx="174300" cy="98400"/>
            </a:xfrm>
            <a:prstGeom prst="triangle">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77" name="Shape 377"/>
            <p:cNvSpPr/>
            <p:nvPr/>
          </p:nvSpPr>
          <p:spPr>
            <a:xfrm rot="5405917">
              <a:off x="4201277" y="1827075"/>
              <a:ext cx="174300" cy="98400"/>
            </a:xfrm>
            <a:prstGeom prst="triangle">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378" name="Shape 378"/>
          <p:cNvSpPr/>
          <p:nvPr/>
        </p:nvSpPr>
        <p:spPr>
          <a:xfrm>
            <a:off x="4963250" y="3797375"/>
            <a:ext cx="3487800" cy="897300"/>
          </a:xfrm>
          <a:prstGeom prst="rect">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obster"/>
              <a:ea typeface="Lobster"/>
              <a:cs typeface="Lobster"/>
              <a:sym typeface="Lobster"/>
            </a:endParaRPr>
          </a:p>
        </p:txBody>
      </p:sp>
      <p:cxnSp>
        <p:nvCxnSpPr>
          <p:cNvPr id="379" name="Shape 379"/>
          <p:cNvCxnSpPr>
            <a:stCxn id="372" idx="3"/>
            <a:endCxn id="378" idx="1"/>
          </p:cNvCxnSpPr>
          <p:nvPr/>
        </p:nvCxnSpPr>
        <p:spPr>
          <a:xfrm>
            <a:off x="4370100" y="3811125"/>
            <a:ext cx="593100" cy="435000"/>
          </a:xfrm>
          <a:prstGeom prst="curvedConnector3">
            <a:avLst>
              <a:gd fmla="val 50004" name="adj1"/>
            </a:avLst>
          </a:prstGeom>
          <a:noFill/>
          <a:ln cap="flat" cmpd="sng" w="19050">
            <a:solidFill>
              <a:schemeClr val="dk2"/>
            </a:solidFill>
            <a:prstDash val="solid"/>
            <a:round/>
            <a:headEnd len="med" w="med" type="none"/>
            <a:tailEnd len="med" w="med" type="triangle"/>
          </a:ln>
        </p:spPr>
      </p:cxnSp>
      <p:sp>
        <p:nvSpPr>
          <p:cNvPr id="380" name="Shape 380"/>
          <p:cNvSpPr/>
          <p:nvPr/>
        </p:nvSpPr>
        <p:spPr>
          <a:xfrm>
            <a:off x="5052075" y="3901175"/>
            <a:ext cx="7776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Increase Range</a:t>
            </a:r>
            <a:endParaRPr sz="1000">
              <a:solidFill>
                <a:schemeClr val="lt1"/>
              </a:solidFill>
              <a:latin typeface="Lobster"/>
              <a:ea typeface="Lobster"/>
              <a:cs typeface="Lobster"/>
              <a:sym typeface="Lobster"/>
            </a:endParaRPr>
          </a:p>
        </p:txBody>
      </p:sp>
      <p:sp>
        <p:nvSpPr>
          <p:cNvPr id="381" name="Shape 381"/>
          <p:cNvSpPr/>
          <p:nvPr/>
        </p:nvSpPr>
        <p:spPr>
          <a:xfrm>
            <a:off x="5903592" y="3901175"/>
            <a:ext cx="7776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Increase Fire Rate</a:t>
            </a:r>
            <a:endParaRPr sz="1000">
              <a:solidFill>
                <a:schemeClr val="lt1"/>
              </a:solidFill>
              <a:latin typeface="Lobster"/>
              <a:ea typeface="Lobster"/>
              <a:cs typeface="Lobster"/>
              <a:sym typeface="Lobster"/>
            </a:endParaRPr>
          </a:p>
        </p:txBody>
      </p:sp>
      <p:sp>
        <p:nvSpPr>
          <p:cNvPr id="382" name="Shape 382"/>
          <p:cNvSpPr/>
          <p:nvPr/>
        </p:nvSpPr>
        <p:spPr>
          <a:xfrm>
            <a:off x="6755109" y="3901175"/>
            <a:ext cx="7776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Increase Effect</a:t>
            </a:r>
            <a:endParaRPr sz="1000">
              <a:solidFill>
                <a:schemeClr val="lt1"/>
              </a:solidFill>
              <a:latin typeface="Lobster"/>
              <a:ea typeface="Lobster"/>
              <a:cs typeface="Lobster"/>
              <a:sym typeface="Lobster"/>
            </a:endParaRPr>
          </a:p>
        </p:txBody>
      </p:sp>
      <p:sp>
        <p:nvSpPr>
          <p:cNvPr id="383" name="Shape 383"/>
          <p:cNvSpPr/>
          <p:nvPr/>
        </p:nvSpPr>
        <p:spPr>
          <a:xfrm>
            <a:off x="7606626" y="3901175"/>
            <a:ext cx="7776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Increase Accuracy</a:t>
            </a:r>
            <a:endParaRPr sz="1000">
              <a:solidFill>
                <a:schemeClr val="lt1"/>
              </a:solidFill>
              <a:latin typeface="Lobster"/>
              <a:ea typeface="Lobster"/>
              <a:cs typeface="Lobster"/>
              <a:sym typeface="Lobster"/>
            </a:endParaRPr>
          </a:p>
        </p:txBody>
      </p:sp>
      <p:sp>
        <p:nvSpPr>
          <p:cNvPr id="384" name="Shape 384"/>
          <p:cNvSpPr/>
          <p:nvPr/>
        </p:nvSpPr>
        <p:spPr>
          <a:xfrm>
            <a:off x="5052075" y="4511975"/>
            <a:ext cx="7776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20</a:t>
            </a:r>
            <a:endParaRPr sz="1000">
              <a:solidFill>
                <a:schemeClr val="lt1"/>
              </a:solidFill>
              <a:latin typeface="Lobster"/>
              <a:ea typeface="Lobster"/>
              <a:cs typeface="Lobster"/>
              <a:sym typeface="Lobster"/>
            </a:endParaRPr>
          </a:p>
        </p:txBody>
      </p:sp>
      <p:sp>
        <p:nvSpPr>
          <p:cNvPr id="385" name="Shape 385"/>
          <p:cNvSpPr/>
          <p:nvPr/>
        </p:nvSpPr>
        <p:spPr>
          <a:xfrm>
            <a:off x="5903592" y="4511975"/>
            <a:ext cx="7776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20</a:t>
            </a:r>
            <a:endParaRPr sz="1000">
              <a:solidFill>
                <a:schemeClr val="lt1"/>
              </a:solidFill>
              <a:latin typeface="Lobster"/>
              <a:ea typeface="Lobster"/>
              <a:cs typeface="Lobster"/>
              <a:sym typeface="Lobster"/>
            </a:endParaRPr>
          </a:p>
        </p:txBody>
      </p:sp>
      <p:sp>
        <p:nvSpPr>
          <p:cNvPr id="386" name="Shape 386"/>
          <p:cNvSpPr/>
          <p:nvPr/>
        </p:nvSpPr>
        <p:spPr>
          <a:xfrm>
            <a:off x="6755109" y="4511975"/>
            <a:ext cx="7776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20</a:t>
            </a:r>
            <a:endParaRPr sz="1000">
              <a:solidFill>
                <a:schemeClr val="lt1"/>
              </a:solidFill>
              <a:latin typeface="Lobster"/>
              <a:ea typeface="Lobster"/>
              <a:cs typeface="Lobster"/>
              <a:sym typeface="Lobster"/>
            </a:endParaRPr>
          </a:p>
        </p:txBody>
      </p:sp>
      <p:sp>
        <p:nvSpPr>
          <p:cNvPr id="387" name="Shape 387"/>
          <p:cNvSpPr/>
          <p:nvPr/>
        </p:nvSpPr>
        <p:spPr>
          <a:xfrm>
            <a:off x="7606626" y="4511975"/>
            <a:ext cx="7776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20</a:t>
            </a:r>
            <a:endParaRPr sz="1000">
              <a:solidFill>
                <a:schemeClr val="lt1"/>
              </a:solidFill>
              <a:latin typeface="Lobster"/>
              <a:ea typeface="Lobster"/>
              <a:cs typeface="Lobster"/>
              <a:sym typeface="Lobster"/>
            </a:endParaRPr>
          </a:p>
        </p:txBody>
      </p:sp>
      <p:sp>
        <p:nvSpPr>
          <p:cNvPr id="388" name="Shape 388"/>
          <p:cNvSpPr/>
          <p:nvPr/>
        </p:nvSpPr>
        <p:spPr>
          <a:xfrm>
            <a:off x="4963250" y="1204850"/>
            <a:ext cx="3695100" cy="2451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obster"/>
              <a:ea typeface="Lobster"/>
              <a:cs typeface="Lobster"/>
              <a:sym typeface="Lobster"/>
            </a:endParaRPr>
          </a:p>
        </p:txBody>
      </p:sp>
      <p:cxnSp>
        <p:nvCxnSpPr>
          <p:cNvPr id="389" name="Shape 389"/>
          <p:cNvCxnSpPr>
            <a:stCxn id="370" idx="3"/>
            <a:endCxn id="388" idx="1"/>
          </p:cNvCxnSpPr>
          <p:nvPr/>
        </p:nvCxnSpPr>
        <p:spPr>
          <a:xfrm flipH="1" rot="10800000">
            <a:off x="4370100" y="2430375"/>
            <a:ext cx="593100" cy="126000"/>
          </a:xfrm>
          <a:prstGeom prst="curvedConnector3">
            <a:avLst>
              <a:gd fmla="val 50004" name="adj1"/>
            </a:avLst>
          </a:prstGeom>
          <a:noFill/>
          <a:ln cap="flat" cmpd="sng" w="19050">
            <a:solidFill>
              <a:schemeClr val="dk2"/>
            </a:solidFill>
            <a:prstDash val="solid"/>
            <a:round/>
            <a:headEnd len="med" w="med" type="none"/>
            <a:tailEnd len="med" w="med" type="triangle"/>
          </a:ln>
        </p:spPr>
      </p:cxnSp>
      <p:pic>
        <p:nvPicPr>
          <p:cNvPr id="390" name="Shape 390"/>
          <p:cNvPicPr preferRelativeResize="0"/>
          <p:nvPr/>
        </p:nvPicPr>
        <p:blipFill>
          <a:blip r:embed="rId3">
            <a:alphaModFix/>
          </a:blip>
          <a:stretch>
            <a:fillRect/>
          </a:stretch>
        </p:blipFill>
        <p:spPr>
          <a:xfrm>
            <a:off x="6582488" y="2212998"/>
            <a:ext cx="456622" cy="435000"/>
          </a:xfrm>
          <a:prstGeom prst="rect">
            <a:avLst/>
          </a:prstGeom>
          <a:noFill/>
          <a:ln>
            <a:noFill/>
          </a:ln>
          <a:effectLst>
            <a:outerShdw blurRad="57150" rotWithShape="0" algn="bl" dir="5400000" dist="19050">
              <a:srgbClr val="000000">
                <a:alpha val="50000"/>
              </a:srgbClr>
            </a:outerShdw>
          </a:effectLst>
        </p:spPr>
      </p:pic>
      <p:pic>
        <p:nvPicPr>
          <p:cNvPr id="391" name="Shape 391"/>
          <p:cNvPicPr preferRelativeResize="0"/>
          <p:nvPr/>
        </p:nvPicPr>
        <p:blipFill>
          <a:blip r:embed="rId4">
            <a:alphaModFix/>
          </a:blip>
          <a:stretch>
            <a:fillRect/>
          </a:stretch>
        </p:blipFill>
        <p:spPr>
          <a:xfrm>
            <a:off x="5526075" y="2624325"/>
            <a:ext cx="456600" cy="456600"/>
          </a:xfrm>
          <a:prstGeom prst="rect">
            <a:avLst/>
          </a:prstGeom>
          <a:noFill/>
          <a:ln>
            <a:noFill/>
          </a:ln>
          <a:effectLst>
            <a:outerShdw blurRad="57150" rotWithShape="0" algn="bl" dir="5400000" dist="19050">
              <a:srgbClr val="000000">
                <a:alpha val="50000"/>
              </a:srgbClr>
            </a:outerShdw>
          </a:effectLst>
        </p:spPr>
      </p:pic>
      <p:pic>
        <p:nvPicPr>
          <p:cNvPr id="392" name="Shape 392"/>
          <p:cNvPicPr preferRelativeResize="0"/>
          <p:nvPr/>
        </p:nvPicPr>
        <p:blipFill>
          <a:blip r:embed="rId4">
            <a:alphaModFix/>
          </a:blip>
          <a:stretch>
            <a:fillRect/>
          </a:stretch>
        </p:blipFill>
        <p:spPr>
          <a:xfrm>
            <a:off x="7176625" y="2868163"/>
            <a:ext cx="456600" cy="456600"/>
          </a:xfrm>
          <a:prstGeom prst="rect">
            <a:avLst/>
          </a:prstGeom>
          <a:noFill/>
          <a:ln>
            <a:noFill/>
          </a:ln>
          <a:effectLst>
            <a:outerShdw blurRad="57150" rotWithShape="0" algn="bl" dir="5400000" dist="19050">
              <a:srgbClr val="000000">
                <a:alpha val="50000"/>
              </a:srgbClr>
            </a:outerShdw>
          </a:effectLst>
        </p:spPr>
      </p:pic>
      <p:pic>
        <p:nvPicPr>
          <p:cNvPr id="393" name="Shape 393"/>
          <p:cNvPicPr preferRelativeResize="0"/>
          <p:nvPr/>
        </p:nvPicPr>
        <p:blipFill>
          <a:blip r:embed="rId4">
            <a:alphaModFix/>
          </a:blip>
          <a:stretch>
            <a:fillRect/>
          </a:stretch>
        </p:blipFill>
        <p:spPr>
          <a:xfrm>
            <a:off x="7775250" y="1923450"/>
            <a:ext cx="456600" cy="456600"/>
          </a:xfrm>
          <a:prstGeom prst="rect">
            <a:avLst/>
          </a:prstGeom>
          <a:noFill/>
          <a:ln>
            <a:noFill/>
          </a:ln>
          <a:effectLst>
            <a:outerShdw blurRad="57150" rotWithShape="0" algn="bl" dir="5400000" dist="19050">
              <a:srgbClr val="000000">
                <a:alpha val="50000"/>
              </a:srgbClr>
            </a:outerShdw>
          </a:effectLst>
        </p:spPr>
      </p:pic>
      <p:sp>
        <p:nvSpPr>
          <p:cNvPr id="394" name="Shape 394"/>
          <p:cNvSpPr/>
          <p:nvPr/>
        </p:nvSpPr>
        <p:spPr>
          <a:xfrm>
            <a:off x="5278675" y="1278488"/>
            <a:ext cx="1388100" cy="1319700"/>
          </a:xfrm>
          <a:prstGeom prst="ellipse">
            <a:avLst/>
          </a:prstGeom>
          <a:solidFill>
            <a:schemeClr val="accent4"/>
          </a:solidFill>
          <a:ln cap="flat" cmpd="sng" w="28575">
            <a:solidFill>
              <a:schemeClr val="accent6"/>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pic>
        <p:nvPicPr>
          <p:cNvPr id="395" name="Shape 395"/>
          <p:cNvPicPr preferRelativeResize="0"/>
          <p:nvPr/>
        </p:nvPicPr>
        <p:blipFill>
          <a:blip r:embed="rId5">
            <a:alphaModFix/>
          </a:blip>
          <a:stretch>
            <a:fillRect/>
          </a:stretch>
        </p:blipFill>
        <p:spPr>
          <a:xfrm>
            <a:off x="5716375" y="1663675"/>
            <a:ext cx="512700" cy="549321"/>
          </a:xfrm>
          <a:prstGeom prst="rect">
            <a:avLst/>
          </a:prstGeom>
          <a:noFill/>
          <a:ln>
            <a:noFill/>
          </a:ln>
          <a:effectLst>
            <a:outerShdw blurRad="57150" rotWithShape="0" algn="bl" dir="5400000" dist="19050">
              <a:srgbClr val="000000">
                <a:alpha val="50000"/>
              </a:srgbClr>
            </a:outerShdw>
          </a:effectLst>
        </p:spPr>
      </p:pic>
      <p:sp>
        <p:nvSpPr>
          <p:cNvPr id="396" name="Shape 396"/>
          <p:cNvSpPr txBox="1"/>
          <p:nvPr/>
        </p:nvSpPr>
        <p:spPr>
          <a:xfrm>
            <a:off x="5052075" y="875150"/>
            <a:ext cx="1719900" cy="252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obster"/>
                <a:ea typeface="Lobster"/>
                <a:cs typeface="Lobster"/>
                <a:sym typeface="Lobster"/>
              </a:rPr>
              <a:t>Selected Tower</a:t>
            </a:r>
            <a:endParaRPr>
              <a:latin typeface="Lobster"/>
              <a:ea typeface="Lobster"/>
              <a:cs typeface="Lobster"/>
              <a:sym typeface="Lobster"/>
            </a:endParaRPr>
          </a:p>
        </p:txBody>
      </p:sp>
      <p:cxnSp>
        <p:nvCxnSpPr>
          <p:cNvPr id="397" name="Shape 397"/>
          <p:cNvCxnSpPr/>
          <p:nvPr/>
        </p:nvCxnSpPr>
        <p:spPr>
          <a:xfrm flipH="1" rot="-5400000">
            <a:off x="5674125" y="1365050"/>
            <a:ext cx="536400" cy="60600"/>
          </a:xfrm>
          <a:prstGeom prst="curvedConnector3">
            <a:avLst>
              <a:gd fmla="val 50012" name="adj1"/>
            </a:avLst>
          </a:prstGeom>
          <a:noFill/>
          <a:ln cap="flat" cmpd="sng" w="19050">
            <a:solidFill>
              <a:schemeClr val="dk2"/>
            </a:solidFill>
            <a:prstDash val="solid"/>
            <a:round/>
            <a:headEnd len="med" w="med" type="none"/>
            <a:tailEnd len="med" w="med" type="triangl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1" name="Shape 401"/>
        <p:cNvGrpSpPr/>
        <p:nvPr/>
      </p:nvGrpSpPr>
      <p:grpSpPr>
        <a:xfrm>
          <a:off x="0" y="0"/>
          <a:ext cx="0" cy="0"/>
          <a:chOff x="0" y="0"/>
          <a:chExt cx="0" cy="0"/>
        </a:xfrm>
      </p:grpSpPr>
      <p:sp>
        <p:nvSpPr>
          <p:cNvPr id="402" name="Shape 402"/>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Game Screen</a:t>
            </a:r>
            <a:endParaRPr/>
          </a:p>
        </p:txBody>
      </p:sp>
      <p:sp>
        <p:nvSpPr>
          <p:cNvPr id="403" name="Shape 403"/>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rtl="0">
              <a:spcBef>
                <a:spcPts val="0"/>
              </a:spcBef>
              <a:spcAft>
                <a:spcPts val="0"/>
              </a:spcAft>
              <a:buNone/>
            </a:pPr>
            <a:fld id="{00000000-1234-1234-1234-123412341234}" type="slidenum">
              <a:rPr lang="en"/>
              <a:t>‹#›</a:t>
            </a:fld>
            <a:endParaRPr/>
          </a:p>
        </p:txBody>
      </p:sp>
      <p:grpSp>
        <p:nvGrpSpPr>
          <p:cNvPr id="404" name="Shape 404"/>
          <p:cNvGrpSpPr/>
          <p:nvPr/>
        </p:nvGrpSpPr>
        <p:grpSpPr>
          <a:xfrm>
            <a:off x="1303800" y="1597875"/>
            <a:ext cx="3066300" cy="2509500"/>
            <a:chOff x="1303800" y="1597875"/>
            <a:chExt cx="3066300" cy="2509500"/>
          </a:xfrm>
        </p:grpSpPr>
        <p:sp>
          <p:nvSpPr>
            <p:cNvPr id="405" name="Shape 405"/>
            <p:cNvSpPr/>
            <p:nvPr/>
          </p:nvSpPr>
          <p:spPr>
            <a:xfrm>
              <a:off x="1303800" y="1597875"/>
              <a:ext cx="3066300" cy="1917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Lobster"/>
                  <a:ea typeface="Lobster"/>
                  <a:cs typeface="Lobster"/>
                  <a:sym typeface="Lobster"/>
                </a:rPr>
                <a:t>Playfield</a:t>
              </a:r>
              <a:endParaRPr>
                <a:solidFill>
                  <a:schemeClr val="lt1"/>
                </a:solidFill>
                <a:latin typeface="Lobster"/>
                <a:ea typeface="Lobster"/>
                <a:cs typeface="Lobster"/>
                <a:sym typeface="Lobster"/>
              </a:endParaRPr>
            </a:p>
          </p:txBody>
        </p:sp>
        <p:sp>
          <p:nvSpPr>
            <p:cNvPr id="406" name="Shape 406"/>
            <p:cNvSpPr/>
            <p:nvPr/>
          </p:nvSpPr>
          <p:spPr>
            <a:xfrm>
              <a:off x="1303800" y="3514875"/>
              <a:ext cx="690300" cy="5925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Lobster"/>
                  <a:ea typeface="Lobster"/>
                  <a:cs typeface="Lobster"/>
                  <a:sym typeface="Lobster"/>
                </a:rPr>
                <a:t>Minimap</a:t>
              </a:r>
              <a:endParaRPr sz="1100">
                <a:solidFill>
                  <a:schemeClr val="lt1"/>
                </a:solidFill>
                <a:latin typeface="Lobster"/>
                <a:ea typeface="Lobster"/>
                <a:cs typeface="Lobster"/>
                <a:sym typeface="Lobster"/>
              </a:endParaRPr>
            </a:p>
          </p:txBody>
        </p:sp>
        <p:sp>
          <p:nvSpPr>
            <p:cNvPr id="407" name="Shape 407"/>
            <p:cNvSpPr/>
            <p:nvPr/>
          </p:nvSpPr>
          <p:spPr>
            <a:xfrm>
              <a:off x="1994100" y="3514875"/>
              <a:ext cx="2376000" cy="592500"/>
            </a:xfrm>
            <a:prstGeom prst="rect">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Lobster"/>
                  <a:ea typeface="Lobster"/>
                  <a:cs typeface="Lobster"/>
                  <a:sym typeface="Lobster"/>
                </a:rPr>
                <a:t>Shop</a:t>
              </a:r>
              <a:endParaRPr>
                <a:solidFill>
                  <a:schemeClr val="lt1"/>
                </a:solidFill>
                <a:latin typeface="Lobster"/>
                <a:ea typeface="Lobster"/>
                <a:cs typeface="Lobster"/>
                <a:sym typeface="Lobster"/>
              </a:endParaRPr>
            </a:p>
          </p:txBody>
        </p:sp>
      </p:grpSp>
      <p:grpSp>
        <p:nvGrpSpPr>
          <p:cNvPr id="408" name="Shape 408"/>
          <p:cNvGrpSpPr/>
          <p:nvPr/>
        </p:nvGrpSpPr>
        <p:grpSpPr>
          <a:xfrm>
            <a:off x="3821400" y="1204850"/>
            <a:ext cx="903225" cy="949825"/>
            <a:chOff x="3821400" y="1204850"/>
            <a:chExt cx="903225" cy="949825"/>
          </a:xfrm>
        </p:grpSpPr>
        <p:sp>
          <p:nvSpPr>
            <p:cNvPr id="409" name="Shape 409"/>
            <p:cNvSpPr/>
            <p:nvPr/>
          </p:nvSpPr>
          <p:spPr>
            <a:xfrm>
              <a:off x="3821400" y="1597875"/>
              <a:ext cx="548700" cy="556800"/>
            </a:xfrm>
            <a:prstGeom prst="ellipse">
              <a:avLst/>
            </a:prstGeom>
            <a:solidFill>
              <a:schemeClr val="accen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10" name="Shape 410"/>
            <p:cNvSpPr/>
            <p:nvPr/>
          </p:nvSpPr>
          <p:spPr>
            <a:xfrm rot="5405917">
              <a:off x="3895958" y="1793325"/>
              <a:ext cx="174300" cy="165900"/>
            </a:xfrm>
            <a:prstGeom prst="triangle">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11" name="Shape 411"/>
            <p:cNvSpPr/>
            <p:nvPr/>
          </p:nvSpPr>
          <p:spPr>
            <a:xfrm rot="5405917">
              <a:off x="4100149" y="1827075"/>
              <a:ext cx="174300" cy="98400"/>
            </a:xfrm>
            <a:prstGeom prst="triangle">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12" name="Shape 412"/>
            <p:cNvSpPr/>
            <p:nvPr/>
          </p:nvSpPr>
          <p:spPr>
            <a:xfrm rot="5405917">
              <a:off x="4201277" y="1827075"/>
              <a:ext cx="174300" cy="98400"/>
            </a:xfrm>
            <a:prstGeom prst="triangle">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13" name="Shape 413"/>
            <p:cNvSpPr txBox="1"/>
            <p:nvPr/>
          </p:nvSpPr>
          <p:spPr>
            <a:xfrm>
              <a:off x="3852225" y="1204850"/>
              <a:ext cx="872400" cy="2658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obster"/>
                  <a:ea typeface="Lobster"/>
                  <a:cs typeface="Lobster"/>
                  <a:sym typeface="Lobster"/>
                </a:rPr>
                <a:t>Controls</a:t>
              </a:r>
              <a:endParaRPr>
                <a:latin typeface="Lobster"/>
                <a:ea typeface="Lobster"/>
                <a:cs typeface="Lobster"/>
                <a:sym typeface="Lobster"/>
              </a:endParaRPr>
            </a:p>
          </p:txBody>
        </p:sp>
        <p:cxnSp>
          <p:nvCxnSpPr>
            <p:cNvPr id="414" name="Shape 414"/>
            <p:cNvCxnSpPr>
              <a:stCxn id="409" idx="0"/>
              <a:endCxn id="413" idx="2"/>
            </p:cNvCxnSpPr>
            <p:nvPr/>
          </p:nvCxnSpPr>
          <p:spPr>
            <a:xfrm rot="-5400000">
              <a:off x="4128450" y="1437975"/>
              <a:ext cx="127200" cy="192600"/>
            </a:xfrm>
            <a:prstGeom prst="curvedConnector3">
              <a:avLst>
                <a:gd fmla="val 50010" name="adj1"/>
              </a:avLst>
            </a:prstGeom>
            <a:noFill/>
            <a:ln cap="flat" cmpd="sng" w="19050">
              <a:solidFill>
                <a:schemeClr val="dk2"/>
              </a:solidFill>
              <a:prstDash val="solid"/>
              <a:round/>
              <a:headEnd len="med" w="med" type="none"/>
              <a:tailEnd len="med" w="med" type="none"/>
            </a:ln>
          </p:spPr>
        </p:cxnSp>
      </p:grpSp>
      <p:sp>
        <p:nvSpPr>
          <p:cNvPr id="415" name="Shape 415"/>
          <p:cNvSpPr/>
          <p:nvPr/>
        </p:nvSpPr>
        <p:spPr>
          <a:xfrm>
            <a:off x="4963250" y="3797375"/>
            <a:ext cx="3487800" cy="897300"/>
          </a:xfrm>
          <a:prstGeom prst="rect">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obster"/>
              <a:ea typeface="Lobster"/>
              <a:cs typeface="Lobster"/>
              <a:sym typeface="Lobster"/>
            </a:endParaRPr>
          </a:p>
        </p:txBody>
      </p:sp>
      <p:cxnSp>
        <p:nvCxnSpPr>
          <p:cNvPr id="416" name="Shape 416"/>
          <p:cNvCxnSpPr>
            <a:stCxn id="407" idx="3"/>
            <a:endCxn id="415" idx="1"/>
          </p:cNvCxnSpPr>
          <p:nvPr/>
        </p:nvCxnSpPr>
        <p:spPr>
          <a:xfrm>
            <a:off x="4370100" y="3811125"/>
            <a:ext cx="593100" cy="435000"/>
          </a:xfrm>
          <a:prstGeom prst="curvedConnector3">
            <a:avLst>
              <a:gd fmla="val 50004" name="adj1"/>
            </a:avLst>
          </a:prstGeom>
          <a:noFill/>
          <a:ln cap="flat" cmpd="sng" w="19050">
            <a:solidFill>
              <a:schemeClr val="dk2"/>
            </a:solidFill>
            <a:prstDash val="solid"/>
            <a:round/>
            <a:headEnd len="med" w="med" type="none"/>
            <a:tailEnd len="med" w="med" type="triangle"/>
          </a:ln>
        </p:spPr>
      </p:cxnSp>
      <p:sp>
        <p:nvSpPr>
          <p:cNvPr id="417" name="Shape 417"/>
          <p:cNvSpPr/>
          <p:nvPr/>
        </p:nvSpPr>
        <p:spPr>
          <a:xfrm>
            <a:off x="5052075"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Long Range</a:t>
            </a:r>
            <a:endParaRPr sz="1000">
              <a:solidFill>
                <a:schemeClr val="lt1"/>
              </a:solidFill>
              <a:latin typeface="Lobster"/>
              <a:ea typeface="Lobster"/>
              <a:cs typeface="Lobster"/>
              <a:sym typeface="Lobster"/>
            </a:endParaRPr>
          </a:p>
        </p:txBody>
      </p:sp>
      <p:sp>
        <p:nvSpPr>
          <p:cNvPr id="418" name="Shape 418"/>
          <p:cNvSpPr/>
          <p:nvPr/>
        </p:nvSpPr>
        <p:spPr>
          <a:xfrm>
            <a:off x="5613593"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Short Range</a:t>
            </a:r>
            <a:endParaRPr sz="1000">
              <a:solidFill>
                <a:schemeClr val="lt1"/>
              </a:solidFill>
              <a:latin typeface="Lobster"/>
              <a:ea typeface="Lobster"/>
              <a:cs typeface="Lobster"/>
              <a:sym typeface="Lobster"/>
            </a:endParaRPr>
          </a:p>
        </p:txBody>
      </p:sp>
      <p:sp>
        <p:nvSpPr>
          <p:cNvPr id="419" name="Shape 419"/>
          <p:cNvSpPr/>
          <p:nvPr/>
        </p:nvSpPr>
        <p:spPr>
          <a:xfrm>
            <a:off x="6175112"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Sugar Farm</a:t>
            </a:r>
            <a:endParaRPr sz="1000">
              <a:solidFill>
                <a:schemeClr val="lt1"/>
              </a:solidFill>
              <a:latin typeface="Lobster"/>
              <a:ea typeface="Lobster"/>
              <a:cs typeface="Lobster"/>
              <a:sym typeface="Lobster"/>
            </a:endParaRPr>
          </a:p>
        </p:txBody>
      </p:sp>
      <p:sp>
        <p:nvSpPr>
          <p:cNvPr id="420" name="Shape 420"/>
          <p:cNvSpPr/>
          <p:nvPr/>
        </p:nvSpPr>
        <p:spPr>
          <a:xfrm>
            <a:off x="6736630"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Honey Pot</a:t>
            </a:r>
            <a:endParaRPr sz="1000">
              <a:solidFill>
                <a:schemeClr val="lt1"/>
              </a:solidFill>
              <a:latin typeface="Lobster"/>
              <a:ea typeface="Lobster"/>
              <a:cs typeface="Lobster"/>
              <a:sym typeface="Lobster"/>
            </a:endParaRPr>
          </a:p>
        </p:txBody>
      </p:sp>
      <p:sp>
        <p:nvSpPr>
          <p:cNvPr id="421" name="Shape 421"/>
          <p:cNvSpPr/>
          <p:nvPr/>
        </p:nvSpPr>
        <p:spPr>
          <a:xfrm>
            <a:off x="7298148"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Round Wall</a:t>
            </a:r>
            <a:endParaRPr sz="1000">
              <a:solidFill>
                <a:schemeClr val="lt1"/>
              </a:solidFill>
              <a:latin typeface="Lobster"/>
              <a:ea typeface="Lobster"/>
              <a:cs typeface="Lobster"/>
              <a:sym typeface="Lobster"/>
            </a:endParaRPr>
          </a:p>
        </p:txBody>
      </p:sp>
      <p:sp>
        <p:nvSpPr>
          <p:cNvPr id="422" name="Shape 422"/>
          <p:cNvSpPr/>
          <p:nvPr/>
        </p:nvSpPr>
        <p:spPr>
          <a:xfrm>
            <a:off x="7859675" y="3901175"/>
            <a:ext cx="512700" cy="5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Long Wall</a:t>
            </a:r>
            <a:endParaRPr sz="1000">
              <a:solidFill>
                <a:schemeClr val="lt1"/>
              </a:solidFill>
              <a:latin typeface="Lobster"/>
              <a:ea typeface="Lobster"/>
              <a:cs typeface="Lobster"/>
              <a:sym typeface="Lobster"/>
            </a:endParaRPr>
          </a:p>
        </p:txBody>
      </p:sp>
      <p:sp>
        <p:nvSpPr>
          <p:cNvPr id="423" name="Shape 423"/>
          <p:cNvSpPr/>
          <p:nvPr/>
        </p:nvSpPr>
        <p:spPr>
          <a:xfrm>
            <a:off x="5052075"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30</a:t>
            </a:r>
            <a:endParaRPr sz="1000">
              <a:solidFill>
                <a:schemeClr val="lt1"/>
              </a:solidFill>
              <a:latin typeface="Lobster"/>
              <a:ea typeface="Lobster"/>
              <a:cs typeface="Lobster"/>
              <a:sym typeface="Lobster"/>
            </a:endParaRPr>
          </a:p>
        </p:txBody>
      </p:sp>
      <p:sp>
        <p:nvSpPr>
          <p:cNvPr id="424" name="Shape 424"/>
          <p:cNvSpPr/>
          <p:nvPr/>
        </p:nvSpPr>
        <p:spPr>
          <a:xfrm>
            <a:off x="5613593"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25</a:t>
            </a:r>
            <a:endParaRPr sz="1000">
              <a:solidFill>
                <a:schemeClr val="lt1"/>
              </a:solidFill>
              <a:latin typeface="Lobster"/>
              <a:ea typeface="Lobster"/>
              <a:cs typeface="Lobster"/>
              <a:sym typeface="Lobster"/>
            </a:endParaRPr>
          </a:p>
        </p:txBody>
      </p:sp>
      <p:sp>
        <p:nvSpPr>
          <p:cNvPr id="425" name="Shape 425"/>
          <p:cNvSpPr/>
          <p:nvPr/>
        </p:nvSpPr>
        <p:spPr>
          <a:xfrm>
            <a:off x="6175111"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80</a:t>
            </a:r>
            <a:endParaRPr sz="1000">
              <a:solidFill>
                <a:schemeClr val="lt1"/>
              </a:solidFill>
              <a:latin typeface="Lobster"/>
              <a:ea typeface="Lobster"/>
              <a:cs typeface="Lobster"/>
              <a:sym typeface="Lobster"/>
            </a:endParaRPr>
          </a:p>
        </p:txBody>
      </p:sp>
      <p:sp>
        <p:nvSpPr>
          <p:cNvPr id="426" name="Shape 426"/>
          <p:cNvSpPr/>
          <p:nvPr/>
        </p:nvSpPr>
        <p:spPr>
          <a:xfrm>
            <a:off x="6736630"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60</a:t>
            </a:r>
            <a:endParaRPr sz="1000">
              <a:solidFill>
                <a:schemeClr val="lt1"/>
              </a:solidFill>
              <a:latin typeface="Lobster"/>
              <a:ea typeface="Lobster"/>
              <a:cs typeface="Lobster"/>
              <a:sym typeface="Lobster"/>
            </a:endParaRPr>
          </a:p>
        </p:txBody>
      </p:sp>
      <p:sp>
        <p:nvSpPr>
          <p:cNvPr id="427" name="Shape 427"/>
          <p:cNvSpPr/>
          <p:nvPr/>
        </p:nvSpPr>
        <p:spPr>
          <a:xfrm>
            <a:off x="7298148"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10</a:t>
            </a:r>
            <a:endParaRPr sz="1000">
              <a:solidFill>
                <a:schemeClr val="lt1"/>
              </a:solidFill>
              <a:latin typeface="Lobster"/>
              <a:ea typeface="Lobster"/>
              <a:cs typeface="Lobster"/>
              <a:sym typeface="Lobster"/>
            </a:endParaRPr>
          </a:p>
        </p:txBody>
      </p:sp>
      <p:sp>
        <p:nvSpPr>
          <p:cNvPr id="428" name="Shape 428"/>
          <p:cNvSpPr/>
          <p:nvPr/>
        </p:nvSpPr>
        <p:spPr>
          <a:xfrm>
            <a:off x="7859675" y="4511981"/>
            <a:ext cx="512700" cy="11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lt1"/>
                </a:solidFill>
                <a:latin typeface="Lobster"/>
                <a:ea typeface="Lobster"/>
                <a:cs typeface="Lobster"/>
                <a:sym typeface="Lobster"/>
              </a:rPr>
              <a:t>15</a:t>
            </a:r>
            <a:endParaRPr sz="1000">
              <a:solidFill>
                <a:schemeClr val="lt1"/>
              </a:solidFill>
              <a:latin typeface="Lobster"/>
              <a:ea typeface="Lobster"/>
              <a:cs typeface="Lobster"/>
              <a:sym typeface="Lobster"/>
            </a:endParaRPr>
          </a:p>
        </p:txBody>
      </p:sp>
      <p:sp>
        <p:nvSpPr>
          <p:cNvPr id="429" name="Shape 429"/>
          <p:cNvSpPr/>
          <p:nvPr/>
        </p:nvSpPr>
        <p:spPr>
          <a:xfrm>
            <a:off x="4963250" y="1204850"/>
            <a:ext cx="3695100" cy="2451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obster"/>
              <a:ea typeface="Lobster"/>
              <a:cs typeface="Lobster"/>
              <a:sym typeface="Lobster"/>
            </a:endParaRPr>
          </a:p>
        </p:txBody>
      </p:sp>
      <p:cxnSp>
        <p:nvCxnSpPr>
          <p:cNvPr id="430" name="Shape 430"/>
          <p:cNvCxnSpPr>
            <a:stCxn id="405" idx="3"/>
            <a:endCxn id="429" idx="1"/>
          </p:cNvCxnSpPr>
          <p:nvPr/>
        </p:nvCxnSpPr>
        <p:spPr>
          <a:xfrm flipH="1" rot="10800000">
            <a:off x="4370100" y="2430375"/>
            <a:ext cx="593100" cy="126000"/>
          </a:xfrm>
          <a:prstGeom prst="curvedConnector3">
            <a:avLst>
              <a:gd fmla="val 50004" name="adj1"/>
            </a:avLst>
          </a:prstGeom>
          <a:noFill/>
          <a:ln cap="flat" cmpd="sng" w="19050">
            <a:solidFill>
              <a:schemeClr val="dk2"/>
            </a:solidFill>
            <a:prstDash val="solid"/>
            <a:round/>
            <a:headEnd len="med" w="med" type="none"/>
            <a:tailEnd len="med" w="med" type="triangle"/>
          </a:ln>
        </p:spPr>
      </p:cxnSp>
      <p:pic>
        <p:nvPicPr>
          <p:cNvPr id="431" name="Shape 431"/>
          <p:cNvPicPr preferRelativeResize="0"/>
          <p:nvPr/>
        </p:nvPicPr>
        <p:blipFill>
          <a:blip r:embed="rId3">
            <a:alphaModFix/>
          </a:blip>
          <a:stretch>
            <a:fillRect/>
          </a:stretch>
        </p:blipFill>
        <p:spPr>
          <a:xfrm>
            <a:off x="6582488" y="2212998"/>
            <a:ext cx="456622" cy="435000"/>
          </a:xfrm>
          <a:prstGeom prst="rect">
            <a:avLst/>
          </a:prstGeom>
          <a:noFill/>
          <a:ln>
            <a:noFill/>
          </a:ln>
          <a:effectLst>
            <a:outerShdw blurRad="57150" rotWithShape="0" algn="bl" dir="5400000" dist="19050">
              <a:srgbClr val="000000">
                <a:alpha val="50000"/>
              </a:srgbClr>
            </a:outerShdw>
          </a:effectLst>
        </p:spPr>
      </p:pic>
      <p:pic>
        <p:nvPicPr>
          <p:cNvPr id="432" name="Shape 432"/>
          <p:cNvPicPr preferRelativeResize="0"/>
          <p:nvPr/>
        </p:nvPicPr>
        <p:blipFill>
          <a:blip r:embed="rId4">
            <a:alphaModFix/>
          </a:blip>
          <a:stretch>
            <a:fillRect/>
          </a:stretch>
        </p:blipFill>
        <p:spPr>
          <a:xfrm>
            <a:off x="5526075" y="2624325"/>
            <a:ext cx="456600" cy="456600"/>
          </a:xfrm>
          <a:prstGeom prst="rect">
            <a:avLst/>
          </a:prstGeom>
          <a:noFill/>
          <a:ln>
            <a:noFill/>
          </a:ln>
          <a:effectLst>
            <a:outerShdw blurRad="57150" rotWithShape="0" algn="bl" dir="5400000" dist="19050">
              <a:srgbClr val="000000">
                <a:alpha val="50000"/>
              </a:srgbClr>
            </a:outerShdw>
          </a:effectLst>
        </p:spPr>
      </p:pic>
      <p:pic>
        <p:nvPicPr>
          <p:cNvPr id="433" name="Shape 433"/>
          <p:cNvPicPr preferRelativeResize="0"/>
          <p:nvPr/>
        </p:nvPicPr>
        <p:blipFill>
          <a:blip r:embed="rId4">
            <a:alphaModFix/>
          </a:blip>
          <a:stretch>
            <a:fillRect/>
          </a:stretch>
        </p:blipFill>
        <p:spPr>
          <a:xfrm>
            <a:off x="7176625" y="2868163"/>
            <a:ext cx="456600" cy="456600"/>
          </a:xfrm>
          <a:prstGeom prst="rect">
            <a:avLst/>
          </a:prstGeom>
          <a:noFill/>
          <a:ln>
            <a:noFill/>
          </a:ln>
          <a:effectLst>
            <a:outerShdw blurRad="57150" rotWithShape="0" algn="bl" dir="5400000" dist="19050">
              <a:srgbClr val="000000">
                <a:alpha val="50000"/>
              </a:srgbClr>
            </a:outerShdw>
          </a:effectLst>
        </p:spPr>
      </p:pic>
      <p:pic>
        <p:nvPicPr>
          <p:cNvPr id="434" name="Shape 434"/>
          <p:cNvPicPr preferRelativeResize="0"/>
          <p:nvPr/>
        </p:nvPicPr>
        <p:blipFill>
          <a:blip r:embed="rId4">
            <a:alphaModFix/>
          </a:blip>
          <a:stretch>
            <a:fillRect/>
          </a:stretch>
        </p:blipFill>
        <p:spPr>
          <a:xfrm>
            <a:off x="7775250" y="1923450"/>
            <a:ext cx="456600" cy="456600"/>
          </a:xfrm>
          <a:prstGeom prst="rect">
            <a:avLst/>
          </a:prstGeom>
          <a:noFill/>
          <a:ln>
            <a:noFill/>
          </a:ln>
          <a:effectLst>
            <a:outerShdw blurRad="57150" rotWithShape="0" algn="bl" dir="5400000" dist="19050">
              <a:srgbClr val="000000">
                <a:alpha val="50000"/>
              </a:srgbClr>
            </a:outerShdw>
          </a:effectLst>
        </p:spPr>
      </p:pic>
      <p:grpSp>
        <p:nvGrpSpPr>
          <p:cNvPr id="435" name="Shape 435"/>
          <p:cNvGrpSpPr/>
          <p:nvPr/>
        </p:nvGrpSpPr>
        <p:grpSpPr>
          <a:xfrm>
            <a:off x="4953793" y="1224453"/>
            <a:ext cx="1676765" cy="1040325"/>
            <a:chOff x="4993925" y="1350112"/>
            <a:chExt cx="1595400" cy="959887"/>
          </a:xfrm>
        </p:grpSpPr>
        <p:sp>
          <p:nvSpPr>
            <p:cNvPr id="436" name="Shape 436"/>
            <p:cNvSpPr/>
            <p:nvPr/>
          </p:nvSpPr>
          <p:spPr>
            <a:xfrm>
              <a:off x="4993925" y="1489123"/>
              <a:ext cx="1595400" cy="820875"/>
            </a:xfrm>
            <a:custGeom>
              <a:pathLst>
                <a:path extrusionOk="0" h="32835" w="63816">
                  <a:moveTo>
                    <a:pt x="0" y="3586"/>
                  </a:moveTo>
                  <a:cubicBezTo>
                    <a:pt x="9092" y="5102"/>
                    <a:pt x="18030" y="12326"/>
                    <a:pt x="26923" y="9901"/>
                  </a:cubicBezTo>
                  <a:cubicBezTo>
                    <a:pt x="30563" y="8908"/>
                    <a:pt x="32473" y="4753"/>
                    <a:pt x="35564" y="2589"/>
                  </a:cubicBezTo>
                  <a:cubicBezTo>
                    <a:pt x="39122" y="98"/>
                    <a:pt x="44802" y="-974"/>
                    <a:pt x="48527" y="1260"/>
                  </a:cubicBezTo>
                  <a:cubicBezTo>
                    <a:pt x="51509" y="3049"/>
                    <a:pt x="51671" y="7525"/>
                    <a:pt x="52515" y="10898"/>
                  </a:cubicBezTo>
                  <a:cubicBezTo>
                    <a:pt x="54511" y="18878"/>
                    <a:pt x="56973" y="28271"/>
                    <a:pt x="63816" y="32835"/>
                  </a:cubicBezTo>
                </a:path>
              </a:pathLst>
            </a:custGeom>
            <a:noFill/>
            <a:ln cap="flat" cmpd="sng" w="28575">
              <a:solidFill>
                <a:schemeClr val="accent2"/>
              </a:solidFill>
              <a:prstDash val="solid"/>
              <a:round/>
              <a:headEnd len="med" w="med" type="none"/>
              <a:tailEnd len="med" w="med" type="triangle"/>
            </a:ln>
          </p:spPr>
        </p:sp>
        <p:pic>
          <p:nvPicPr>
            <p:cNvPr id="437" name="Shape 437"/>
            <p:cNvPicPr preferRelativeResize="0"/>
            <p:nvPr/>
          </p:nvPicPr>
          <p:blipFill>
            <a:blip r:embed="rId5">
              <a:alphaModFix/>
            </a:blip>
            <a:stretch>
              <a:fillRect/>
            </a:stretch>
          </p:blipFill>
          <p:spPr>
            <a:xfrm rot="6548394">
              <a:off x="5220575" y="1538488"/>
              <a:ext cx="246383" cy="282550"/>
            </a:xfrm>
            <a:prstGeom prst="rect">
              <a:avLst/>
            </a:prstGeom>
            <a:noFill/>
            <a:ln>
              <a:noFill/>
            </a:ln>
            <a:effectLst>
              <a:outerShdw blurRad="57150" rotWithShape="0" algn="bl" dir="5400000" dist="19050">
                <a:srgbClr val="000000">
                  <a:alpha val="50000"/>
                </a:srgbClr>
              </a:outerShdw>
            </a:effectLst>
          </p:spPr>
        </p:pic>
        <p:pic>
          <p:nvPicPr>
            <p:cNvPr id="438" name="Shape 438"/>
            <p:cNvPicPr preferRelativeResize="0"/>
            <p:nvPr/>
          </p:nvPicPr>
          <p:blipFill>
            <a:blip r:embed="rId5">
              <a:alphaModFix/>
            </a:blip>
            <a:stretch>
              <a:fillRect/>
            </a:stretch>
          </p:blipFill>
          <p:spPr>
            <a:xfrm rot="2700000">
              <a:off x="5685625" y="1500088"/>
              <a:ext cx="246384" cy="282550"/>
            </a:xfrm>
            <a:prstGeom prst="rect">
              <a:avLst/>
            </a:prstGeom>
            <a:noFill/>
            <a:ln>
              <a:noFill/>
            </a:ln>
            <a:effectLst>
              <a:outerShdw blurRad="57150" rotWithShape="0" algn="bl" dir="5400000" dist="19050">
                <a:srgbClr val="000000">
                  <a:alpha val="50000"/>
                </a:srgbClr>
              </a:outerShdw>
            </a:effectLst>
          </p:spPr>
        </p:pic>
        <p:pic>
          <p:nvPicPr>
            <p:cNvPr id="439" name="Shape 439"/>
            <p:cNvPicPr preferRelativeResize="0"/>
            <p:nvPr/>
          </p:nvPicPr>
          <p:blipFill>
            <a:blip r:embed="rId5">
              <a:alphaModFix/>
            </a:blip>
            <a:stretch>
              <a:fillRect/>
            </a:stretch>
          </p:blipFill>
          <p:spPr>
            <a:xfrm rot="8753869">
              <a:off x="6112250" y="1394888"/>
              <a:ext cx="246384" cy="282550"/>
            </a:xfrm>
            <a:prstGeom prst="rect">
              <a:avLst/>
            </a:prstGeom>
            <a:noFill/>
            <a:ln>
              <a:noFill/>
            </a:ln>
            <a:effectLst>
              <a:outerShdw blurRad="57150" rotWithShape="0" algn="bl" dir="5400000" dist="19050">
                <a:srgbClr val="000000">
                  <a:alpha val="50000"/>
                </a:srgbClr>
              </a:outerShdw>
            </a:effectLst>
          </p:spPr>
        </p:pic>
        <p:pic>
          <p:nvPicPr>
            <p:cNvPr id="440" name="Shape 440"/>
            <p:cNvPicPr preferRelativeResize="0"/>
            <p:nvPr/>
          </p:nvPicPr>
          <p:blipFill>
            <a:blip r:embed="rId5">
              <a:alphaModFix/>
            </a:blip>
            <a:stretch>
              <a:fillRect/>
            </a:stretch>
          </p:blipFill>
          <p:spPr>
            <a:xfrm rot="9479396">
              <a:off x="6243044" y="1826338"/>
              <a:ext cx="246384" cy="282550"/>
            </a:xfrm>
            <a:prstGeom prst="rect">
              <a:avLst/>
            </a:prstGeom>
            <a:noFill/>
            <a:ln>
              <a:noFill/>
            </a:ln>
            <a:effectLst>
              <a:outerShdw blurRad="57150" rotWithShape="0" algn="bl" dir="5400000" dist="19050">
                <a:srgbClr val="000000">
                  <a:alpha val="50000"/>
                </a:srgbClr>
              </a:outerShdw>
            </a:effectLst>
          </p:spPr>
        </p:pic>
      </p:grpSp>
      <p:pic>
        <p:nvPicPr>
          <p:cNvPr id="441" name="Shape 441"/>
          <p:cNvPicPr preferRelativeResize="0"/>
          <p:nvPr/>
        </p:nvPicPr>
        <p:blipFill>
          <a:blip r:embed="rId6">
            <a:alphaModFix/>
          </a:blip>
          <a:stretch>
            <a:fillRect/>
          </a:stretch>
        </p:blipFill>
        <p:spPr>
          <a:xfrm>
            <a:off x="5716375" y="1663675"/>
            <a:ext cx="512700" cy="549321"/>
          </a:xfrm>
          <a:prstGeom prst="rect">
            <a:avLst/>
          </a:prstGeom>
          <a:noFill/>
          <a:ln>
            <a:noFill/>
          </a:ln>
          <a:effectLst>
            <a:outerShdw blurRad="57150" rotWithShape="0" algn="bl" dir="5400000" dist="19050">
              <a:srgbClr val="000000">
                <a:alpha val="50000"/>
              </a:srgb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5" name="Shape 445"/>
        <p:cNvGrpSpPr/>
        <p:nvPr/>
      </p:nvGrpSpPr>
      <p:grpSpPr>
        <a:xfrm>
          <a:off x="0" y="0"/>
          <a:ext cx="0" cy="0"/>
          <a:chOff x="0" y="0"/>
          <a:chExt cx="0" cy="0"/>
        </a:xfrm>
      </p:grpSpPr>
      <p:sp>
        <p:nvSpPr>
          <p:cNvPr id="446" name="Shape 446"/>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Ants</a:t>
            </a:r>
            <a:endParaRPr/>
          </a:p>
        </p:txBody>
      </p:sp>
      <p:sp>
        <p:nvSpPr>
          <p:cNvPr id="447" name="Shape 447"/>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Ants can take numerous forms:</a:t>
            </a:r>
            <a:endParaRPr/>
          </a:p>
          <a:p>
            <a:pPr indent="-311150" lvl="0" marL="457200" rtl="0">
              <a:spcBef>
                <a:spcPts val="1600"/>
              </a:spcBef>
              <a:spcAft>
                <a:spcPts val="0"/>
              </a:spcAft>
              <a:buSzPts val="1300"/>
              <a:buChar char="●"/>
            </a:pPr>
            <a:r>
              <a:rPr lang="en"/>
              <a:t>normal</a:t>
            </a:r>
            <a:endParaRPr/>
          </a:p>
          <a:p>
            <a:pPr indent="-311150" lvl="0" marL="457200" rtl="0">
              <a:spcBef>
                <a:spcPts val="0"/>
              </a:spcBef>
              <a:spcAft>
                <a:spcPts val="0"/>
              </a:spcAft>
              <a:buSzPts val="1300"/>
              <a:buChar char="●"/>
            </a:pPr>
            <a:r>
              <a:rPr lang="en"/>
              <a:t>strong &amp; slow</a:t>
            </a:r>
            <a:endParaRPr/>
          </a:p>
          <a:p>
            <a:pPr indent="-311150" lvl="0" marL="457200" rtl="0">
              <a:spcBef>
                <a:spcPts val="0"/>
              </a:spcBef>
              <a:spcAft>
                <a:spcPts val="0"/>
              </a:spcAft>
              <a:buSzPts val="1300"/>
              <a:buChar char="●"/>
            </a:pPr>
            <a:r>
              <a:rPr lang="en"/>
              <a:t>extra fast</a:t>
            </a:r>
            <a:endParaRPr/>
          </a:p>
        </p:txBody>
      </p:sp>
      <p:sp>
        <p:nvSpPr>
          <p:cNvPr id="448" name="Shape 448"/>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pic>
        <p:nvPicPr>
          <p:cNvPr id="449" name="Shape 449"/>
          <p:cNvPicPr preferRelativeResize="0"/>
          <p:nvPr/>
        </p:nvPicPr>
        <p:blipFill>
          <a:blip r:embed="rId3">
            <a:alphaModFix/>
          </a:blip>
          <a:stretch>
            <a:fillRect/>
          </a:stretch>
        </p:blipFill>
        <p:spPr>
          <a:xfrm>
            <a:off x="4995000" y="352500"/>
            <a:ext cx="3456050" cy="44385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3" name="Shape 453"/>
        <p:cNvGrpSpPr/>
        <p:nvPr/>
      </p:nvGrpSpPr>
      <p:grpSpPr>
        <a:xfrm>
          <a:off x="0" y="0"/>
          <a:ext cx="0" cy="0"/>
          <a:chOff x="0" y="0"/>
          <a:chExt cx="0" cy="0"/>
        </a:xfrm>
      </p:grpSpPr>
      <p:sp>
        <p:nvSpPr>
          <p:cNvPr id="454" name="Shape 454"/>
          <p:cNvSpPr txBox="1"/>
          <p:nvPr>
            <p:ph type="title"/>
          </p:nvPr>
        </p:nvSpPr>
        <p:spPr>
          <a:xfrm>
            <a:off x="1303800" y="598575"/>
            <a:ext cx="7030500" cy="999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Towers</a:t>
            </a:r>
            <a:endParaRPr/>
          </a:p>
        </p:txBody>
      </p:sp>
      <p:sp>
        <p:nvSpPr>
          <p:cNvPr id="455" name="Shape 455"/>
          <p:cNvSpPr txBox="1"/>
          <p:nvPr>
            <p:ph idx="1" type="body"/>
          </p:nvPr>
        </p:nvSpPr>
        <p:spPr>
          <a:xfrm>
            <a:off x="1303800" y="1990050"/>
            <a:ext cx="7030500" cy="2541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There are six kinds of towers:</a:t>
            </a:r>
            <a:endParaRPr/>
          </a:p>
          <a:p>
            <a:pPr indent="-311150" lvl="0" marL="457200" rtl="0">
              <a:spcBef>
                <a:spcPts val="1600"/>
              </a:spcBef>
              <a:spcAft>
                <a:spcPts val="0"/>
              </a:spcAft>
              <a:buSzPts val="1300"/>
              <a:buAutoNum type="arabicPeriod"/>
            </a:pPr>
            <a:r>
              <a:rPr lang="en"/>
              <a:t>the main toast object to defend</a:t>
            </a:r>
            <a:endParaRPr/>
          </a:p>
          <a:p>
            <a:pPr indent="-311150" lvl="0" marL="457200" rtl="0">
              <a:spcBef>
                <a:spcPts val="0"/>
              </a:spcBef>
              <a:spcAft>
                <a:spcPts val="0"/>
              </a:spcAft>
              <a:buSzPts val="1300"/>
              <a:buAutoNum type="arabicPeriod"/>
            </a:pPr>
            <a:r>
              <a:rPr lang="en"/>
              <a:t>long range ant appeasement units</a:t>
            </a:r>
            <a:endParaRPr/>
          </a:p>
          <a:p>
            <a:pPr indent="-311150" lvl="0" marL="457200" rtl="0">
              <a:spcBef>
                <a:spcPts val="0"/>
              </a:spcBef>
              <a:spcAft>
                <a:spcPts val="0"/>
              </a:spcAft>
              <a:buSzPts val="1300"/>
              <a:buAutoNum type="arabicPeriod"/>
            </a:pPr>
            <a:r>
              <a:rPr lang="en"/>
              <a:t>short range ant appeasment units</a:t>
            </a:r>
            <a:endParaRPr/>
          </a:p>
          <a:p>
            <a:pPr indent="-311150" lvl="0" marL="457200" rtl="0">
              <a:spcBef>
                <a:spcPts val="0"/>
              </a:spcBef>
              <a:spcAft>
                <a:spcPts val="0"/>
              </a:spcAft>
              <a:buSzPts val="1300"/>
              <a:buAutoNum type="arabicPeriod"/>
            </a:pPr>
            <a:r>
              <a:rPr lang="en"/>
              <a:t>static obstacle &amp; wall units</a:t>
            </a:r>
            <a:endParaRPr/>
          </a:p>
          <a:p>
            <a:pPr indent="-311150" lvl="0" marL="457200" rtl="0">
              <a:spcBef>
                <a:spcPts val="0"/>
              </a:spcBef>
              <a:spcAft>
                <a:spcPts val="0"/>
              </a:spcAft>
              <a:buSzPts val="1300"/>
              <a:buAutoNum type="arabicPeriod"/>
            </a:pPr>
            <a:r>
              <a:rPr lang="en"/>
              <a:t>disposable honeypot units</a:t>
            </a:r>
            <a:endParaRPr/>
          </a:p>
          <a:p>
            <a:pPr indent="-311150" lvl="0" marL="457200">
              <a:spcBef>
                <a:spcPts val="0"/>
              </a:spcBef>
              <a:spcAft>
                <a:spcPts val="0"/>
              </a:spcAft>
              <a:buSzPts val="1300"/>
              <a:buAutoNum type="arabicPeriod"/>
            </a:pPr>
            <a:r>
              <a:rPr lang="en"/>
              <a:t>loot farm units</a:t>
            </a:r>
            <a:endParaRPr/>
          </a:p>
        </p:txBody>
      </p:sp>
      <p:sp>
        <p:nvSpPr>
          <p:cNvPr id="456" name="Shape 456"/>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en"/>
              <a:t>‹#›</a:t>
            </a:fld>
            <a:endParaRPr/>
          </a:p>
        </p:txBody>
      </p:sp>
      <p:pic>
        <p:nvPicPr>
          <p:cNvPr id="457" name="Shape 457"/>
          <p:cNvPicPr preferRelativeResize="0"/>
          <p:nvPr/>
        </p:nvPicPr>
        <p:blipFill>
          <a:blip r:embed="rId3">
            <a:alphaModFix/>
          </a:blip>
          <a:stretch>
            <a:fillRect/>
          </a:stretch>
        </p:blipFill>
        <p:spPr>
          <a:xfrm>
            <a:off x="5923013" y="1325004"/>
            <a:ext cx="1012375" cy="1084700"/>
          </a:xfrm>
          <a:prstGeom prst="rect">
            <a:avLst/>
          </a:prstGeom>
          <a:noFill/>
          <a:ln>
            <a:noFill/>
          </a:ln>
          <a:effectLst>
            <a:outerShdw blurRad="200025" rotWithShape="0" algn="bl" dir="5400000" dist="104775">
              <a:srgbClr val="000000">
                <a:alpha val="50000"/>
              </a:srgbClr>
            </a:outerShdw>
          </a:effectLst>
        </p:spPr>
      </p:pic>
      <p:pic>
        <p:nvPicPr>
          <p:cNvPr id="458" name="Shape 458"/>
          <p:cNvPicPr preferRelativeResize="0"/>
          <p:nvPr/>
        </p:nvPicPr>
        <p:blipFill>
          <a:blip r:embed="rId4">
            <a:alphaModFix/>
          </a:blip>
          <a:stretch>
            <a:fillRect/>
          </a:stretch>
        </p:blipFill>
        <p:spPr>
          <a:xfrm>
            <a:off x="7274050" y="2149978"/>
            <a:ext cx="932675" cy="999300"/>
          </a:xfrm>
          <a:prstGeom prst="rect">
            <a:avLst/>
          </a:prstGeom>
          <a:noFill/>
          <a:ln>
            <a:noFill/>
          </a:ln>
          <a:effectLst>
            <a:outerShdw blurRad="171450" rotWithShape="0" algn="bl" dir="5400000" dist="85725">
              <a:srgbClr val="000000">
                <a:alpha val="50000"/>
              </a:srgbClr>
            </a:outerShdw>
          </a:effectLst>
        </p:spPr>
      </p:pic>
      <p:pic>
        <p:nvPicPr>
          <p:cNvPr id="459" name="Shape 459"/>
          <p:cNvPicPr preferRelativeResize="0"/>
          <p:nvPr/>
        </p:nvPicPr>
        <p:blipFill>
          <a:blip r:embed="rId5">
            <a:alphaModFix/>
          </a:blip>
          <a:stretch>
            <a:fillRect/>
          </a:stretch>
        </p:blipFill>
        <p:spPr>
          <a:xfrm>
            <a:off x="7146479" y="532435"/>
            <a:ext cx="1187825" cy="1131575"/>
          </a:xfrm>
          <a:prstGeom prst="rect">
            <a:avLst/>
          </a:prstGeom>
          <a:noFill/>
          <a:ln>
            <a:noFill/>
          </a:ln>
          <a:effectLst>
            <a:outerShdw blurRad="57150" rotWithShape="0" algn="bl" dir="5400000" dist="57150">
              <a:srgbClr val="000000">
                <a:alpha val="50000"/>
              </a:srgbClr>
            </a:outerShdw>
          </a:effectLst>
        </p:spPr>
      </p:pic>
      <p:pic>
        <p:nvPicPr>
          <p:cNvPr id="460" name="Shape 460"/>
          <p:cNvPicPr preferRelativeResize="0"/>
          <p:nvPr/>
        </p:nvPicPr>
        <p:blipFill>
          <a:blip r:embed="rId6">
            <a:alphaModFix/>
          </a:blip>
          <a:stretch>
            <a:fillRect/>
          </a:stretch>
        </p:blipFill>
        <p:spPr>
          <a:xfrm>
            <a:off x="5850712" y="2718498"/>
            <a:ext cx="1084700" cy="1084700"/>
          </a:xfrm>
          <a:prstGeom prst="rect">
            <a:avLst/>
          </a:prstGeom>
          <a:noFill/>
          <a:ln>
            <a:noFill/>
          </a:ln>
          <a:effectLst>
            <a:outerShdw blurRad="171450" rotWithShape="0" algn="bl" dir="5400000" dist="19050">
              <a:srgbClr val="000000">
                <a:alpha val="50000"/>
              </a:srgbClr>
            </a:outerShdw>
          </a:effectLst>
        </p:spPr>
      </p:pic>
      <p:pic>
        <p:nvPicPr>
          <p:cNvPr id="461" name="Shape 461"/>
          <p:cNvPicPr preferRelativeResize="0"/>
          <p:nvPr/>
        </p:nvPicPr>
        <p:blipFill>
          <a:blip r:embed="rId7">
            <a:alphaModFix/>
          </a:blip>
          <a:stretch>
            <a:fillRect/>
          </a:stretch>
        </p:blipFill>
        <p:spPr>
          <a:xfrm>
            <a:off x="7198025" y="3446950"/>
            <a:ext cx="1084700" cy="1084700"/>
          </a:xfrm>
          <a:prstGeom prst="rect">
            <a:avLst/>
          </a:prstGeom>
          <a:noFill/>
          <a:ln>
            <a:noFill/>
          </a:ln>
          <a:effectLst>
            <a:outerShdw blurRad="242888" rotWithShape="0" algn="bl" dir="5400000" dist="133350">
              <a:srgbClr val="000000">
                <a:alpha val="50000"/>
              </a:srgbClr>
            </a:outerShdw>
          </a:effectLst>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